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B0B"/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86460-1A58-C64E-9C3C-30A3E743F898}" v="48" dt="2026-01-15T23:17:00.922"/>
    <p1510:client id="{C8847B45-3D24-9347-8326-2B33AEBCFA46}" v="9" dt="2026-01-16T16:44:4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-Vazquez, Celeste" userId="01eae102-ecf9-4722-a0ca-f1ae634a0e0f" providerId="ADAL" clId="{705E5AC7-4961-5544-A050-00F709FAD6CE}"/>
    <pc:docChg chg="undo custSel modSld">
      <pc:chgData name="Diaz-Vazquez, Celeste" userId="01eae102-ecf9-4722-a0ca-f1ae634a0e0f" providerId="ADAL" clId="{705E5AC7-4961-5544-A050-00F709FAD6CE}" dt="2026-01-16T18:58:02.944" v="246" actId="1038"/>
      <pc:docMkLst>
        <pc:docMk/>
      </pc:docMkLst>
      <pc:sldChg chg="modSp mod">
        <pc:chgData name="Diaz-Vazquez, Celeste" userId="01eae102-ecf9-4722-a0ca-f1ae634a0e0f" providerId="ADAL" clId="{705E5AC7-4961-5544-A050-00F709FAD6CE}" dt="2026-01-16T18:52:37.140" v="48" actId="1036"/>
        <pc:sldMkLst>
          <pc:docMk/>
          <pc:sldMk cId="3602899838" sldId="256"/>
        </pc:sldMkLst>
        <pc:spChg chg="mod">
          <ac:chgData name="Diaz-Vazquez, Celeste" userId="01eae102-ecf9-4722-a0ca-f1ae634a0e0f" providerId="ADAL" clId="{705E5AC7-4961-5544-A050-00F709FAD6CE}" dt="2026-01-16T18:52:33.469" v="46" actId="1036"/>
          <ac:spMkLst>
            <pc:docMk/>
            <pc:sldMk cId="3602899838" sldId="256"/>
            <ac:spMk id="2" creationId="{B81AFEF7-9465-8603-1271-70ACD284F6D2}"/>
          </ac:spMkLst>
        </pc:spChg>
        <pc:spChg chg="mod">
          <ac:chgData name="Diaz-Vazquez, Celeste" userId="01eae102-ecf9-4722-a0ca-f1ae634a0e0f" providerId="ADAL" clId="{705E5AC7-4961-5544-A050-00F709FAD6CE}" dt="2026-01-16T18:50:28.400" v="27" actId="1036"/>
          <ac:spMkLst>
            <pc:docMk/>
            <pc:sldMk cId="3602899838" sldId="256"/>
            <ac:spMk id="3" creationId="{6DEC13DD-AC22-48CB-6771-9744EF262B67}"/>
          </ac:spMkLst>
        </pc:spChg>
        <pc:spChg chg="mod">
          <ac:chgData name="Diaz-Vazquez, Celeste" userId="01eae102-ecf9-4722-a0ca-f1ae634a0e0f" providerId="ADAL" clId="{705E5AC7-4961-5544-A050-00F709FAD6CE}" dt="2026-01-16T18:52:37.140" v="48" actId="1036"/>
          <ac:spMkLst>
            <pc:docMk/>
            <pc:sldMk cId="3602899838" sldId="256"/>
            <ac:spMk id="4" creationId="{289712EC-6349-7CF0-DC49-6EB3177143C1}"/>
          </ac:spMkLst>
        </pc:spChg>
      </pc:sldChg>
      <pc:sldChg chg="modSp mod">
        <pc:chgData name="Diaz-Vazquez, Celeste" userId="01eae102-ecf9-4722-a0ca-f1ae634a0e0f" providerId="ADAL" clId="{705E5AC7-4961-5544-A050-00F709FAD6CE}" dt="2026-01-16T18:54:50.909" v="122" actId="20577"/>
        <pc:sldMkLst>
          <pc:docMk/>
          <pc:sldMk cId="474409600" sldId="261"/>
        </pc:sldMkLst>
        <pc:spChg chg="mod">
          <ac:chgData name="Diaz-Vazquez, Celeste" userId="01eae102-ecf9-4722-a0ca-f1ae634a0e0f" providerId="ADAL" clId="{705E5AC7-4961-5544-A050-00F709FAD6CE}" dt="2026-01-16T18:54:50.909" v="122" actId="20577"/>
          <ac:spMkLst>
            <pc:docMk/>
            <pc:sldMk cId="474409600" sldId="261"/>
            <ac:spMk id="2" creationId="{4C50AFCA-5767-4F8F-1C9E-D0BC824FADA0}"/>
          </ac:spMkLst>
        </pc:spChg>
      </pc:sldChg>
      <pc:sldChg chg="modSp mod">
        <pc:chgData name="Diaz-Vazquez, Celeste" userId="01eae102-ecf9-4722-a0ca-f1ae634a0e0f" providerId="ADAL" clId="{705E5AC7-4961-5544-A050-00F709FAD6CE}" dt="2026-01-16T18:58:02.944" v="246" actId="1038"/>
        <pc:sldMkLst>
          <pc:docMk/>
          <pc:sldMk cId="2194557729" sldId="266"/>
        </pc:sldMkLst>
        <pc:spChg chg="mod">
          <ac:chgData name="Diaz-Vazquez, Celeste" userId="01eae102-ecf9-4722-a0ca-f1ae634a0e0f" providerId="ADAL" clId="{705E5AC7-4961-5544-A050-00F709FAD6CE}" dt="2026-01-16T18:58:02.944" v="246" actId="1038"/>
          <ac:spMkLst>
            <pc:docMk/>
            <pc:sldMk cId="2194557729" sldId="266"/>
            <ac:spMk id="4" creationId="{C3C65141-4B4C-37FA-9D36-365D585B90D9}"/>
          </ac:spMkLst>
        </pc:spChg>
      </pc:sldChg>
      <pc:sldChg chg="modSp mod">
        <pc:chgData name="Diaz-Vazquez, Celeste" userId="01eae102-ecf9-4722-a0ca-f1ae634a0e0f" providerId="ADAL" clId="{705E5AC7-4961-5544-A050-00F709FAD6CE}" dt="2026-01-16T18:57:13.241" v="178" actId="1038"/>
        <pc:sldMkLst>
          <pc:docMk/>
          <pc:sldMk cId="1100489671" sldId="267"/>
        </pc:sldMkLst>
        <pc:spChg chg="mod">
          <ac:chgData name="Diaz-Vazquez, Celeste" userId="01eae102-ecf9-4722-a0ca-f1ae634a0e0f" providerId="ADAL" clId="{705E5AC7-4961-5544-A050-00F709FAD6CE}" dt="2026-01-16T18:57:13.241" v="178" actId="1038"/>
          <ac:spMkLst>
            <pc:docMk/>
            <pc:sldMk cId="1100489671" sldId="267"/>
            <ac:spMk id="4" creationId="{E3ABBE25-DB84-9604-846E-AC2877EC53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04/02/2026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836" y="1229086"/>
            <a:ext cx="1863685" cy="1007927"/>
          </a:xfrm>
        </p:spPr>
        <p:txBody>
          <a:bodyPr>
            <a:noAutofit/>
          </a:bodyPr>
          <a:lstStyle/>
          <a:p>
            <a:pPr algn="l"/>
            <a:r>
              <a:rPr lang="zh-HK" altLang="zh-H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女性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9712EC-6349-7CF0-DC49-6EB3177143C1}"/>
              </a:ext>
            </a:extLst>
          </p:cNvPr>
          <p:cNvSpPr txBox="1">
            <a:spLocks/>
          </p:cNvSpPr>
          <p:nvPr/>
        </p:nvSpPr>
        <p:spPr>
          <a:xfrm>
            <a:off x="348836" y="2552502"/>
            <a:ext cx="4534220" cy="1060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HK" altLang="zh-H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信心与祷告</a:t>
            </a: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90CA9D6-79D6-C31B-CE9E-18962A38F3CF}"/>
              </a:ext>
            </a:extLst>
          </p:cNvPr>
          <p:cNvSpPr txBox="1"/>
          <p:nvPr/>
        </p:nvSpPr>
        <p:spPr>
          <a:xfrm>
            <a:off x="986138" y="6049363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2026</a:t>
            </a:r>
            <a:r>
              <a:rPr lang="zh-CN" altLang="zh-H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国际妇女祷告日</a:t>
            </a:r>
            <a:endParaRPr lang="zh-TW" altLang="zh-HK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33901-9BAC-1F58-F383-846FEC9C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D075-11CD-3AD1-A110-DC40061C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06" y="475488"/>
            <a:ext cx="9959108" cy="896112"/>
          </a:xfrm>
        </p:spPr>
        <p:txBody>
          <a:bodyPr>
            <a:normAutofit/>
          </a:bodyPr>
          <a:lstStyle/>
          <a:p>
            <a:r>
              <a:rPr lang="zh-TW" altLang="zh-HK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信心仍在</a:t>
            </a:r>
            <a:r>
              <a:rPr lang="zh-TW" altLang="zh-HK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呼喊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</a:rPr>
              <a:t>：</a:t>
            </a:r>
            <a:endParaRPr lang="pt-BR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ED7B-E4CC-900F-A854-161ECA2A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325880"/>
            <a:ext cx="9711211" cy="5314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chemeClr val="bg1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主啊，帮助我！</a:t>
            </a:r>
            <a:r>
              <a:rPr lang="en-US" altLang="zh-TW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r>
              <a:rPr lang="en-US" altLang="zh-TW" sz="3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(</a:t>
            </a:r>
            <a:r>
              <a:rPr lang="zh-TW" altLang="zh-HK" sz="3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太</a:t>
            </a:r>
            <a:r>
              <a:rPr lang="zh-HK" altLang="zh-HK" sz="3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15:25)</a:t>
            </a:r>
            <a:r>
              <a:rPr lang="zh-TW" altLang="zh-HK" sz="3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r>
              <a:rPr lang="en-US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endParaRPr lang="en-US" sz="32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endParaRPr lang="en-US" sz="15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在同一章26节，耶稣说：</a:t>
            </a:r>
            <a:r>
              <a:rPr lang="en-US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不好拿儿女的饼丢给狗吃。</a:t>
            </a:r>
            <a:r>
              <a:rPr lang="en-US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</a:p>
          <a:p>
            <a:pPr marL="0" indent="0">
              <a:buNone/>
            </a:pPr>
            <a:endParaRPr lang="en-US" sz="1500" b="1" dirty="0">
              <a:solidFill>
                <a:schemeClr val="bg1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心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从不放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弃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r>
              <a:rPr lang="en-US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endParaRPr lang="en-US" sz="32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endParaRPr lang="en-US" sz="15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r>
              <a:rPr lang="zh-TW" altLang="zh-HK" sz="3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在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27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节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里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妇人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坚持下来。她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并没有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忽视关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于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狗的那句话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，反而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表示认同：</a:t>
            </a:r>
            <a:r>
              <a:rPr lang="en-US" altLang="zh-TW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主啊，不错；但是狗也吃它主人桌子上掉下来的碎渣儿。</a:t>
            </a:r>
            <a:r>
              <a:rPr lang="en-US" altLang="zh-TW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endParaRPr lang="en-US" sz="3200" b="1" dirty="0">
              <a:solidFill>
                <a:schemeClr val="bg1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63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0160D-78F2-1020-77EE-57494278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C65141-4B4C-37FA-9D36-365D585B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653" y="281237"/>
            <a:ext cx="6198058" cy="1356932"/>
          </a:xfrm>
        </p:spPr>
        <p:txBody>
          <a:bodyPr>
            <a:normAutofit fontScale="90000"/>
          </a:bodyPr>
          <a:lstStyle/>
          <a:p>
            <a:r>
              <a:rPr lang="zh-TW" altLang="zh-H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即</a:t>
            </a:r>
            <a:r>
              <a:rPr lang="zh-TW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便</a:t>
            </a:r>
            <a:r>
              <a:rPr lang="zh-HK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</a:t>
            </a:r>
            <a:r>
              <a:rPr lang="zh-TW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耶稣的碎屑</a:t>
            </a:r>
            <a:r>
              <a:rPr lang="zh-HK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TW" altLang="zh-H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也</a:t>
            </a:r>
            <a:r>
              <a:rPr lang="zh-TW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能</a:t>
            </a:r>
            <a:r>
              <a:rPr lang="zh-HK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够</a:t>
            </a:r>
            <a:r>
              <a:rPr lang="zh-TW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满足我们的</a:t>
            </a:r>
            <a:r>
              <a:rPr lang="zh-TW" altLang="zh-H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所有需求</a:t>
            </a:r>
            <a:r>
              <a:rPr lang="zh-TW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9A9C2-A7A2-5D74-7ED9-4DEC2BFC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959109" cy="4476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想想看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：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我们即将来到</a:t>
            </a: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en-US" altLang="zh-HK" sz="40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40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我是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r>
              <a:rPr lang="en-US" altLang="zh-TW" sz="4000" b="1" dirty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面前，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就是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这位</a:t>
            </a:r>
            <a:r>
              <a:rPr lang="zh-TW" altLang="zh-HK" sz="40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全能的宇宙统治者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。对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祂而言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，没有</a:t>
            </a:r>
            <a:r>
              <a:rPr lang="zh-TW" altLang="en-US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什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么是难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成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事，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真的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没有。我们只要凭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着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心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去祈求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便可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endParaRPr lang="en-US" sz="4000" dirty="0" smtClean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55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5E36C-ECDD-3BF1-FF59-4957E978D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ABBE25-DB84-9604-846E-AC2877E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21" y="281237"/>
            <a:ext cx="8441956" cy="1356932"/>
          </a:xfrm>
        </p:spPr>
        <p:txBody>
          <a:bodyPr>
            <a:normAutofit/>
          </a:bodyPr>
          <a:lstStyle/>
          <a:p>
            <a:r>
              <a:rPr lang="zh-TW" altLang="zh-HK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最后，在</a:t>
            </a:r>
            <a:r>
              <a:rPr lang="zh-HK" altLang="zh-HK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28</a:t>
            </a:r>
            <a:r>
              <a:rPr lang="zh-TW" altLang="zh-HK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节，耶稣回应道：</a:t>
            </a:r>
            <a:endParaRPr lang="pt-BR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0FAD85-6052-5A07-BC5C-1503BAF4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18" y="2365792"/>
            <a:ext cx="8747825" cy="3716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妇人，你的信心是大的！照你所要的，给你成全了吧。</a:t>
            </a: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r>
              <a:rPr lang="en-US" altLang="zh-TW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(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太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15:28)</a:t>
            </a:r>
            <a:r>
              <a:rPr lang="en-US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endParaRPr lang="en-US" sz="4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endParaRPr lang="en-US" sz="4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marL="0" indent="0">
              <a:buNone/>
            </a:pPr>
            <a:r>
              <a:rPr lang="zh-TW" altLang="zh-HK" sz="4000" dirty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真正的</a:t>
            </a:r>
            <a:r>
              <a:rPr lang="zh-TW" altLang="zh-HK" sz="4000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</a:t>
            </a:r>
            <a:r>
              <a:rPr lang="zh-HK" altLang="zh-HK" sz="4000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心</a:t>
            </a:r>
            <a:r>
              <a:rPr lang="zh-TW" altLang="zh-HK" sz="4000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得胜！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这情景仿佛是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荣耀的主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对妇人的信心与祈祷心感佩服而降服于她的手臂面前。</a:t>
            </a:r>
            <a:endParaRPr lang="en-US" sz="4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048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BCCA5-CBBD-C8AB-B704-9EC2879D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6F62-8F84-E6B3-6954-56088057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pt-BR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984D-533E-0D82-9638-69326B3F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2" y="1892300"/>
            <a:ext cx="9959108" cy="4748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15552-4D0A-0396-DAC5-061CACACE91D}"/>
              </a:ext>
            </a:extLst>
          </p:cNvPr>
          <p:cNvSpPr txBox="1"/>
          <p:nvPr/>
        </p:nvSpPr>
        <p:spPr>
          <a:xfrm>
            <a:off x="420624" y="523748"/>
            <a:ext cx="980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犹如百夫长的信心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51113-ED49-C8C2-A3AF-B5F9A4A86D35}"/>
              </a:ext>
            </a:extLst>
          </p:cNvPr>
          <p:cNvSpPr txBox="1"/>
          <p:nvPr/>
        </p:nvSpPr>
        <p:spPr>
          <a:xfrm>
            <a:off x="708892" y="2276465"/>
            <a:ext cx="885280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我实在告诉你们，这么大的信心，就是在以色列中，我也没有遇见过。我又告诉你们，从东从西，将有许多人来，在天国里与</a:t>
            </a:r>
            <a:r>
              <a:rPr lang="zh-TW" altLang="zh-HK" sz="35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亚伯</a:t>
            </a:r>
            <a:r>
              <a:rPr lang="zh-TW" altLang="zh-HK" sz="35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拉罕</a:t>
            </a:r>
            <a:r>
              <a:rPr lang="zh-TW" altLang="zh-HK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、</a:t>
            </a:r>
            <a:r>
              <a:rPr lang="zh-TW" altLang="zh-HK" sz="35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以撒</a:t>
            </a:r>
            <a:r>
              <a:rPr lang="zh-TW" altLang="zh-HK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、</a:t>
            </a:r>
            <a:r>
              <a:rPr lang="zh-TW" altLang="zh-HK" sz="35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雅各</a:t>
            </a:r>
            <a:r>
              <a:rPr lang="zh-TW" altLang="zh-HK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一同坐席；</a:t>
            </a:r>
            <a:r>
              <a:rPr lang="zh-HK" altLang="zh-HK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…</a:t>
            </a:r>
            <a:r>
              <a:rPr lang="zh-HK" altLang="zh-HK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…</a:t>
            </a:r>
            <a:r>
              <a:rPr lang="en-US" altLang="zh-TW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r>
              <a:rPr lang="en-US" altLang="zh-TW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TW" altLang="zh-HK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耶稣对百夫长说：</a:t>
            </a:r>
            <a:r>
              <a:rPr lang="en-US" altLang="zh-TW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你回去吧！照你的信心，给你成全了。</a:t>
            </a:r>
            <a:r>
              <a:rPr lang="en-US" altLang="zh-TW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r>
              <a:rPr lang="en-US" altLang="zh-TW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TW" altLang="zh-HK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那时，他的仆人就好了。</a:t>
            </a:r>
            <a:endParaRPr lang="en-US" altLang="zh-TW" sz="3500" dirty="0" smtClean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algn="r"/>
            <a:r>
              <a:rPr lang="en-US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(</a:t>
            </a:r>
            <a:r>
              <a:rPr lang="zh-TW" altLang="en-US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太</a:t>
            </a:r>
            <a:r>
              <a:rPr lang="en-US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8:10</a:t>
            </a:r>
            <a:r>
              <a:rPr lang="en-US" sz="3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, 11, </a:t>
            </a:r>
            <a:r>
              <a:rPr lang="en-US" sz="3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13)</a:t>
            </a:r>
            <a:endParaRPr lang="en-US" sz="35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670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2798B-6A17-8C3E-60BE-22AB047E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8364-0F3D-6E16-6408-22DA6321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pt-BR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4DD9-75E7-9EC1-280D-4F86A861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2" y="1892300"/>
            <a:ext cx="9959108" cy="4748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916D2-B94A-BDCE-0EDB-6E165E454DBB}"/>
              </a:ext>
            </a:extLst>
          </p:cNvPr>
          <p:cNvSpPr txBox="1"/>
          <p:nvPr/>
        </p:nvSpPr>
        <p:spPr>
          <a:xfrm>
            <a:off x="429768" y="496316"/>
            <a:ext cx="1015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这个故事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所</a:t>
            </a:r>
            <a:r>
              <a:rPr lang="zh-HK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带来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</a:t>
            </a:r>
            <a:r>
              <a:rPr lang="zh-HK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教训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：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ED761-12EA-2443-2ABD-9450EB7DDC42}"/>
              </a:ext>
            </a:extLst>
          </p:cNvPr>
          <p:cNvSpPr txBox="1"/>
          <p:nvPr/>
        </p:nvSpPr>
        <p:spPr>
          <a:xfrm>
            <a:off x="503463" y="2250541"/>
            <a:ext cx="91793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首先当然是</a:t>
            </a:r>
            <a:r>
              <a:rPr lang="zh-HK" altLang="zh-HK" sz="32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信心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，就是我们从妇人的整个恳求和回应中所注意到的信心。即使没有立即得到回应，这种信心也不会动摇。 </a:t>
            </a:r>
            <a:endParaRPr lang="en-US" altLang="zh-HK" sz="3200" dirty="0" smtClean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endParaRPr lang="en-US" sz="32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zh-HK" sz="3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其次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</a:t>
            </a:r>
            <a:r>
              <a:rPr lang="zh-HK" altLang="zh-HK" sz="32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坚持不懈</a:t>
            </a:r>
            <a:r>
              <a:rPr lang="zh-HK" altLang="zh-HK" sz="3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。她没有让任何事情阻止她，无论是门徒、沉默、可能被视为无礼的轻蔑。无论是文化，还是她周围的人都不能阻止她。她有一个使命，不会让任何事情阻碍她寻求帮助。</a:t>
            </a:r>
            <a:endParaRPr lang="en-US" sz="32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935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24912-0968-685B-2C13-E30959C9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C9A1-3EC2-9B57-1370-5E618472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pt-BR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62EC-3360-A0D8-5F12-0007D86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2" y="1892300"/>
            <a:ext cx="9959108" cy="4748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94E92-C580-9FD0-DA32-3D0A989AF797}"/>
              </a:ext>
            </a:extLst>
          </p:cNvPr>
          <p:cNvSpPr txBox="1"/>
          <p:nvPr/>
        </p:nvSpPr>
        <p:spPr>
          <a:xfrm>
            <a:off x="708892" y="2314347"/>
            <a:ext cx="9024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第三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：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那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事情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也给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各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门徒以及我们上了一课：我们代表他人祈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求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。我们或许有信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心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和坚持。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然而，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我们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是否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真的相信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上帝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，也就是说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耶稣会</a:t>
            </a:r>
            <a:r>
              <a:rPr lang="zh-TW" altLang="zh-HK" sz="40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关心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他们吗？我们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的行为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甚至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是否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真的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作出</a:t>
            </a:r>
            <a:r>
              <a:rPr lang="zh-TW" altLang="zh-HK" sz="4000" b="1" dirty="0" smtClean="0">
                <a:solidFill>
                  <a:schemeClr val="accent2">
                    <a:lumMod val="50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关心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他人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的举止呢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？</a:t>
            </a:r>
            <a:endParaRPr lang="en-US" sz="4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40916D2-B94A-BDCE-0EDB-6E165E454DBB}"/>
              </a:ext>
            </a:extLst>
          </p:cNvPr>
          <p:cNvSpPr txBox="1"/>
          <p:nvPr/>
        </p:nvSpPr>
        <p:spPr>
          <a:xfrm>
            <a:off x="429768" y="496316"/>
            <a:ext cx="1015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这个故事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所</a:t>
            </a:r>
            <a:r>
              <a:rPr lang="zh-HK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带来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</a:t>
            </a:r>
            <a:r>
              <a:rPr lang="zh-HK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教训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：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578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6CA7C-56A8-9A44-1E54-A1C54667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A851EF-CAD4-DD84-E97A-5DA98A4A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422400"/>
            <a:ext cx="8257311" cy="5218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这位</a:t>
            </a:r>
            <a:r>
              <a:rPr lang="zh-TW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迦</a:t>
            </a:r>
            <a:r>
              <a:rPr lang="zh-TW" altLang="zh-HK" sz="40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南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这位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外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邦人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位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生于</a:t>
            </a:r>
            <a:r>
              <a:rPr lang="zh-TW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叙</a:t>
            </a:r>
            <a:r>
              <a:rPr lang="zh-TW" altLang="zh-HK" sz="40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利腓尼基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</a:t>
            </a:r>
            <a:r>
              <a:rPr lang="zh-TW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希腊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女子向我们展示如何祈祷，如何祈求怜悯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；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她没有告诉上帝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应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该如何回应，而是祈求怜悯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并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坚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守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信仰。她满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怀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信心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地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祈祷，不愿保持沉默，大声呼喊：</a:t>
            </a: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求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祢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怜悯！</a:t>
            </a: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 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尽管面临重重阻碍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份信心都从不放弃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endParaRPr lang="pt-BR" sz="4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40D36-C31F-6A99-0677-0A989244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92" y="21734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总结</a:t>
            </a:r>
            <a:endParaRPr lang="en-US" sz="5000" b="1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07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6627F-3473-EAF7-3006-DAC97087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25753A-7C4D-1751-5DC8-0415CA66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885950"/>
            <a:ext cx="8257311" cy="3126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5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所以，我们只管坦然无惧地来到施恩的宝座前，为要得怜恤，蒙恩惠，作随时的帮助。</a:t>
            </a:r>
            <a:r>
              <a:rPr lang="en-US" altLang="zh-TW" sz="5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endParaRPr lang="en-US" sz="5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49CD7-2146-FF95-031B-23E414DF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21734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5000" b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〈</a:t>
            </a:r>
            <a:r>
              <a:rPr lang="zh-TW" altLang="en-US" sz="5000" b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希伯来书</a:t>
            </a:r>
            <a:r>
              <a:rPr lang="en-US" altLang="zh-TW" sz="5000" b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〉</a:t>
            </a:r>
            <a:r>
              <a:rPr lang="en-US" sz="5000" b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4:16</a:t>
            </a:r>
            <a:endParaRPr lang="en-US" sz="5000" b="1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33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r>
              <a:rPr lang="en-US" altLang="zh-TW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〈</a:t>
            </a:r>
            <a:r>
              <a:rPr lang="zh-TW" altLang="en-US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希伯来书</a:t>
            </a:r>
            <a:r>
              <a:rPr lang="en-US" altLang="zh-TW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〉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4:14–16</a:t>
            </a:r>
            <a:endParaRPr lang="pt-BR" sz="5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54" y="2441988"/>
            <a:ext cx="8935604" cy="3762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800" i="1" dirty="0" smtClean="0">
                <a:latin typeface="芫荽" pitchFamily="2" charset="-120"/>
                <a:ea typeface="芫荽" pitchFamily="2" charset="-120"/>
                <a:cs typeface="芫荽" pitchFamily="2" charset="-120"/>
              </a:rPr>
              <a:t>“</a:t>
            </a:r>
            <a:r>
              <a:rPr lang="zh-TW" altLang="zh-HK" sz="3800" i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们既然有一位已经升入高天尊荣的大祭司，就是上帝的儿子耶稣，便当持定所承认的道。因我们的大祭司并非不能体恤我们的软弱。他也曾凡事受过试探，与我们一样，只是他没有犯罪。所以，我们只管坦然无惧地来到施恩的宝座前，为要得怜恤，蒙恩惠，作随时的帮助。</a:t>
            </a:r>
            <a:r>
              <a:rPr lang="zh-CN" altLang="en-US" sz="3800" i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endParaRPr lang="pt-BR" sz="38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1" y="179637"/>
            <a:ext cx="8054894" cy="1356932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一位妇人来到耶稣面前</a:t>
            </a:r>
            <a:endParaRPr lang="pt-BR" sz="5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03" y="2243328"/>
            <a:ext cx="9196861" cy="3896216"/>
          </a:xfrm>
        </p:spPr>
        <p:txBody>
          <a:bodyPr>
            <a:normAutofit/>
          </a:bodyPr>
          <a:lstStyle/>
          <a:p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首先，在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〈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马太福音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〉</a:t>
            </a:r>
            <a:r>
              <a:rPr lang="zh-HK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15 </a:t>
            </a:r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章中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马太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说她是一个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迦</a:t>
            </a:r>
            <a:r>
              <a:rPr lang="zh-TW" altLang="zh-HK" sz="36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南</a:t>
            </a:r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人——</a:t>
            </a:r>
            <a:r>
              <a:rPr lang="zh-HK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</a:t>
            </a:r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外邦人，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异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教徒</a:t>
            </a:r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！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(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见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HK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22 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节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)</a:t>
            </a:r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。她是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在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犹太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人</a:t>
            </a:r>
            <a:r>
              <a:rPr lang="zh-HK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眼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中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不愿与之交往的人。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马</a:t>
            </a:r>
            <a:r>
              <a:rPr lang="zh-HK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可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进一步说，她是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希腊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人</a:t>
            </a:r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出生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于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叙利</a:t>
            </a:r>
            <a:r>
              <a:rPr lang="zh-TW" altLang="zh-HK" sz="3600" u="sng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腓尼</a:t>
            </a:r>
            <a:r>
              <a:rPr lang="zh-TW" altLang="zh-HK" sz="36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基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地区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(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见可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7</a:t>
            </a:r>
            <a:r>
              <a:rPr lang="zh-HK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:26)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endParaRPr lang="en-US" sz="36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marL="0" indent="0">
              <a:buNone/>
            </a:pPr>
            <a:endParaRPr lang="en-US" sz="32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r>
              <a:rPr lang="zh-TW" altLang="zh-HK" sz="36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其次，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女</a:t>
            </a:r>
            <a:r>
              <a:rPr lang="zh-HK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性</a:t>
            </a:r>
            <a:r>
              <a:rPr lang="zh-TW" altLang="zh-HK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不应该直接接近丈夫之外的男性。</a:t>
            </a:r>
            <a:r>
              <a:rPr lang="en-US" sz="36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endParaRPr lang="pt-BR" sz="36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659" y="144192"/>
            <a:ext cx="7660563" cy="1498334"/>
          </a:xfrm>
        </p:spPr>
        <p:txBody>
          <a:bodyPr>
            <a:normAutofit/>
          </a:bodyPr>
          <a:lstStyle/>
          <a:p>
            <a:r>
              <a:rPr lang="zh-TW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在〈马太福音〉</a:t>
            </a:r>
            <a:r>
              <a:rPr lang="zh-HK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15</a:t>
            </a:r>
            <a:r>
              <a:rPr lang="zh-HK" altLang="zh-HK" sz="4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:</a:t>
            </a:r>
            <a:r>
              <a:rPr lang="zh-HK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22</a:t>
            </a:r>
            <a:r>
              <a:rPr lang="zh-TW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中，她说：</a:t>
            </a:r>
            <a:endParaRPr lang="pt-BR" sz="4200" b="1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092" y="1819374"/>
            <a:ext cx="7660564" cy="4821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主</a:t>
            </a:r>
            <a:r>
              <a:rPr lang="zh-TW" altLang="zh-HK" sz="42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啊</a:t>
            </a:r>
            <a:r>
              <a:rPr lang="zh-TW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TW" altLang="zh-HK" sz="42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大卫</a:t>
            </a:r>
            <a:r>
              <a:rPr lang="zh-TW" altLang="zh-HK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的子孙，可怜我！我女儿被鬼附得甚苦。</a:t>
            </a:r>
            <a:r>
              <a:rPr lang="en-US" altLang="zh-TW" sz="42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  <a:endParaRPr lang="en-US" sz="42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C585F-04EB-CBE0-F844-32C3CC0A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D05B-669C-D06C-B012-849365CF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</a:t>
            </a:r>
            <a:r>
              <a:rPr lang="zh-HK" altLang="zh-HK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〈</a:t>
            </a:r>
            <a:r>
              <a:rPr lang="zh-TW" altLang="zh-HK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马太福音</a:t>
            </a:r>
            <a:r>
              <a:rPr lang="zh-HK" altLang="zh-HK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〉</a:t>
            </a:r>
            <a:r>
              <a:rPr lang="zh-TW" altLang="zh-HK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中说：</a:t>
            </a:r>
            <a:endParaRPr lang="pt-BR" b="1" dirty="0">
              <a:solidFill>
                <a:schemeClr val="bg1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38AC-3496-C17C-3C0E-DC1EFA8EB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46" y="2564452"/>
            <a:ext cx="8788647" cy="333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耶稣却一言不答</a:t>
            </a:r>
            <a:r>
              <a:rPr lang="en-US" altLang="zh-TW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 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(</a:t>
            </a:r>
            <a:r>
              <a:rPr lang="zh-HK" altLang="zh-HK" sz="4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23 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节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)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endParaRPr lang="en-US" altLang="zh-TW" sz="4500" dirty="0" smtClean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endParaRPr lang="en-US" altLang="zh-TW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marL="0" indent="0">
              <a:buNone/>
            </a:pP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你</a:t>
            </a:r>
            <a:r>
              <a:rPr lang="zh-TW" altLang="zh-HK" sz="4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是否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曾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经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感到被上帝忽视、不被倾听？有时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候，当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我们觉得自己的祷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告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没有被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垂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听，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就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很难</a:t>
            </a:r>
            <a:r>
              <a:rPr lang="zh-HK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持</a:t>
            </a:r>
            <a:r>
              <a:rPr lang="zh-HK" altLang="zh-HK" sz="45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守信心</a:t>
            </a:r>
            <a:r>
              <a:rPr lang="zh-TW" altLang="zh-HK" sz="45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endParaRPr lang="en-US" altLang="zh-TW" sz="4500" dirty="0" smtClean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36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4A7451-8EDC-0C74-4AC4-93875161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AFCA-5767-4F8F-1C9E-D0BC824F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r>
              <a:rPr lang="zh-TW" altLang="zh-HK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一</a:t>
            </a:r>
            <a:r>
              <a:rPr lang="zh-TW" altLang="zh-HK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位</a:t>
            </a:r>
            <a:r>
              <a:rPr lang="zh-TW" altLang="zh-HK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犹太</a:t>
            </a:r>
            <a:r>
              <a:rPr lang="zh-TW" altLang="zh-HK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囚犯在二战期间在</a:t>
            </a:r>
            <a:r>
              <a:rPr lang="zh-HK" altLang="zh-HK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德国</a:t>
            </a:r>
            <a:r>
              <a:rPr lang="zh-TW" altLang="zh-HK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科隆</a:t>
            </a:r>
            <a:r>
              <a:rPr lang="zh-TW" altLang="zh-HK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集中营的一个地窖</a:t>
            </a:r>
            <a:r>
              <a:rPr lang="zh-HK" altLang="zh-HK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墙</a:t>
            </a:r>
            <a:r>
              <a:rPr lang="zh-TW" altLang="zh-HK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上写道：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70295-8A45-D333-5CFA-2DD16924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1" y="2099087"/>
            <a:ext cx="5143500" cy="417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我相信太阳的存在</a:t>
            </a:r>
          </a:p>
          <a:p>
            <a:pPr marL="0" indent="0">
              <a:buNone/>
            </a:pP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即便它没有光芒闪耀</a:t>
            </a:r>
          </a:p>
          <a:p>
            <a:pPr marL="0" indent="0">
              <a:buNone/>
            </a:pP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我也相信爱</a:t>
            </a:r>
          </a:p>
          <a:p>
            <a:pPr marL="0" indent="0">
              <a:buNone/>
            </a:pP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即便无人相伴</a:t>
            </a:r>
          </a:p>
          <a:p>
            <a:pPr marL="0" indent="0">
              <a:buNone/>
            </a:pP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也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相信上帝</a:t>
            </a:r>
          </a:p>
          <a:p>
            <a:pPr marL="0" indent="0">
              <a:buNone/>
            </a:pP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即便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祂</a:t>
            </a:r>
            <a:r>
              <a:rPr lang="zh-TW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保持沉默</a:t>
            </a:r>
          </a:p>
        </p:txBody>
      </p:sp>
    </p:spTree>
    <p:extLst>
      <p:ext uri="{BB962C8B-B14F-4D97-AF65-F5344CB8AC3E}">
        <p14:creationId xmlns:p14="http://schemas.microsoft.com/office/powerpoint/2010/main" val="47440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1AA3-684E-FA61-B015-1BC32765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0173-D641-7C42-1B1A-072384D3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31" y="1599248"/>
            <a:ext cx="10402454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「我奉差遣不过是到</a:t>
            </a:r>
            <a:r>
              <a:rPr lang="zh-TW" altLang="zh-HK" sz="3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以色列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家迷失的羊那里去。」</a:t>
            </a:r>
            <a:endParaRPr lang="en-US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这就好比是说：</a:t>
            </a:r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 </a:t>
            </a:r>
            <a:endParaRPr lang="zh-TW" altLang="zh-HK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lvl="0"/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「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只为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基督徒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而奉差派过去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，不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穆</a:t>
            </a:r>
            <a:r>
              <a:rPr lang="zh-TW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斯林。</a:t>
            </a:r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」</a:t>
            </a:r>
            <a:endParaRPr lang="zh-TW" altLang="zh-HK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lvl="0"/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「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只为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白人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而奉差派过去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，不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有色人种。</a:t>
            </a:r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」</a:t>
            </a:r>
            <a:endParaRPr lang="zh-TW" altLang="zh-HK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lvl="0"/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「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只为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富人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而奉差派过去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，不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穷人。</a:t>
            </a:r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」</a:t>
            </a:r>
            <a:endParaRPr lang="zh-TW" altLang="zh-HK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lvl="0"/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「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我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只为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受过良好</a:t>
            </a:r>
            <a:r>
              <a:rPr lang="zh-TW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教育的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人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而奉差派过去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，不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为</a:t>
            </a:r>
            <a:r>
              <a:rPr lang="zh-TW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其</a:t>
            </a:r>
            <a:r>
              <a:rPr lang="zh-TW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他人。</a:t>
            </a:r>
            <a:r>
              <a:rPr lang="zh-HK" altLang="zh-HK" sz="3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」</a:t>
            </a:r>
            <a:endParaRPr lang="zh-TW" altLang="zh-HK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  <a:p>
            <a:pPr marL="0" indent="0">
              <a:buNone/>
            </a:pPr>
            <a:endParaRPr lang="en-US" altLang="zh-TW" sz="1500" dirty="0">
              <a:solidFill>
                <a:srgbClr val="C00000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marL="0" indent="0">
              <a:buNone/>
            </a:pPr>
            <a:r>
              <a:rPr lang="zh-TW" altLang="zh-HK" sz="3500" dirty="0" smtClean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这与耶稣的</a:t>
            </a:r>
            <a:r>
              <a:rPr lang="zh-TW" altLang="zh-HK" sz="35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本意截然不同</a:t>
            </a:r>
            <a:r>
              <a:rPr lang="zh-TW" altLang="zh-HK" sz="3500" dirty="0" smtClean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！</a:t>
            </a:r>
            <a:endParaRPr lang="zh-TW" altLang="zh-HK" sz="3500" dirty="0">
              <a:solidFill>
                <a:srgbClr val="C0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811BB4-6272-7687-55C0-70DF03D8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273685"/>
            <a:ext cx="10515600" cy="1325563"/>
          </a:xfrm>
        </p:spPr>
        <p:txBody>
          <a:bodyPr/>
          <a:lstStyle/>
          <a:p>
            <a:r>
              <a:rPr lang="zh-TW" altLang="zh-H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在</a:t>
            </a:r>
            <a:r>
              <a:rPr lang="zh-HK" altLang="zh-H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 24 </a:t>
            </a:r>
            <a:r>
              <a:rPr lang="zh-TW" altLang="zh-H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节里，耶稣回答道：</a:t>
            </a:r>
            <a:endParaRPr lang="en-US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05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8BB68-53CC-A9FE-9916-F0E2EB394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9B79-19A7-DEC6-653C-3BC629D2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713" y="171624"/>
            <a:ext cx="8548254" cy="149833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理解耶稣的反应：</a:t>
            </a:r>
            <a:endParaRPr lang="pt-BR" sz="4000" b="1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7C6CB1-DF2A-A775-1719-E039192B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614424"/>
            <a:ext cx="8257311" cy="489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“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透过解除她的忧患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，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他就能将他想给人的教训作个活的说明……那曾有很多机会明白真理的</a:t>
            </a:r>
            <a:r>
              <a:rPr lang="zh-TW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以色列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民，不知道周遭人群的需要，也不出力帮助在黑暗里的生灵。</a:t>
            </a:r>
            <a:r>
              <a:rPr lang="zh-TW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犹太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人的骄傲造成的隔墙，使门徒也不同情异邦人。这种族的歧视必须消除。</a:t>
            </a:r>
            <a:r>
              <a:rPr lang="en-US" altLang="zh-TW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”</a:t>
            </a:r>
          </a:p>
          <a:p>
            <a:pPr marL="0" indent="0" algn="r">
              <a:buNone/>
            </a:pPr>
            <a:r>
              <a:rPr lang="en-US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—</a:t>
            </a:r>
            <a:r>
              <a:rPr lang="zh-HK" altLang="zh-HK" sz="3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《上帝的女儿》，原文65页</a:t>
            </a:r>
            <a:endParaRPr lang="en-US" sz="3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536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1A215-5062-3D6F-3C35-49922FFB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F2DB54-0271-B9CD-3FD5-EC60BB22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272208"/>
            <a:ext cx="10515600" cy="1325563"/>
          </a:xfrm>
        </p:spPr>
        <p:txBody>
          <a:bodyPr/>
          <a:lstStyle/>
          <a:p>
            <a:r>
              <a:rPr lang="zh-TW" altLang="zh-HK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你</a:t>
            </a:r>
            <a:r>
              <a:rPr lang="zh-HK" altLang="zh-HK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们</a:t>
            </a:r>
            <a:r>
              <a:rPr lang="zh-TW" altLang="zh-HK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能想象得到</a:t>
            </a:r>
            <a:endParaRPr lang="en-US" b="1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447B7-71FC-7BA3-6CB3-46949255248A}"/>
              </a:ext>
            </a:extLst>
          </p:cNvPr>
          <p:cNvSpPr txBox="1"/>
          <p:nvPr/>
        </p:nvSpPr>
        <p:spPr>
          <a:xfrm>
            <a:off x="2392135" y="1597771"/>
            <a:ext cx="7534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耶稣从</a:t>
            </a:r>
            <a:r>
              <a:rPr lang="zh-TW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加利利长途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跋涉而来，只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去见这位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妇人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吗？</a:t>
            </a:r>
            <a:r>
              <a:rPr lang="zh-HK" altLang="zh-HK" sz="4000" dirty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祂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重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视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那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位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妇人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。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祂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珍视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妇人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的女儿。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祂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珍视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妇人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的请求、祈祷，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并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愿意且准备好回应。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《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圣经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》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表明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耶稣在</a:t>
            </a:r>
            <a:r>
              <a:rPr lang="zh-HK" altLang="zh-HK" sz="4000" u="sng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推罗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那里，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并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没有做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其他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事情，没有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其他的神迹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、行</a:t>
            </a:r>
            <a:r>
              <a:rPr lang="zh-HK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为</a:t>
            </a:r>
            <a:r>
              <a:rPr lang="zh-TW" altLang="zh-HK" sz="4000" dirty="0" smtClean="0">
                <a:latin typeface="源泉圓體 B" panose="020B0800000000000000" pitchFamily="34" charset="-120"/>
                <a:ea typeface="源泉圓體 B" panose="020B0800000000000000" pitchFamily="34" charset="-120"/>
                <a:cs typeface="芫荽" pitchFamily="2" charset="-120"/>
              </a:rPr>
              <a:t>或教导。</a:t>
            </a:r>
            <a:endParaRPr lang="en-US" sz="4000" dirty="0">
              <a:latin typeface="源泉圓體 B" panose="020B0800000000000000" pitchFamily="34" charset="-120"/>
              <a:ea typeface="源泉圓體 B" panose="020B0800000000000000" pitchFamily="34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77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1439</Words>
  <Application>Microsoft Office PowerPoint</Application>
  <PresentationFormat>寬螢幕</PresentationFormat>
  <Paragraphs>69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Montserrat</vt:lpstr>
      <vt:lpstr>芫荽</vt:lpstr>
      <vt:lpstr>源泉圓體 B</vt:lpstr>
      <vt:lpstr>Arial</vt:lpstr>
      <vt:lpstr>Calibri</vt:lpstr>
      <vt:lpstr>Calibri Light</vt:lpstr>
      <vt:lpstr>Office Theme</vt:lpstr>
      <vt:lpstr>PowerPoint 簡報</vt:lpstr>
      <vt:lpstr>〈希伯来书〉4:14–16</vt:lpstr>
      <vt:lpstr>一位妇人来到耶稣面前</vt:lpstr>
      <vt:lpstr>在〈马太福音〉15:22中，她说：</vt:lpstr>
      <vt:lpstr> 〈马太福音〉中说：</vt:lpstr>
      <vt:lpstr>一位犹太囚犯在二战期间在德国科隆集中营的一个地窖墙上写道：</vt:lpstr>
      <vt:lpstr>在 24 节里，耶稣回答道：</vt:lpstr>
      <vt:lpstr>理解耶稣的反应：</vt:lpstr>
      <vt:lpstr>你们能想象得到</vt:lpstr>
      <vt:lpstr>信心仍在呼喊：</vt:lpstr>
      <vt:lpstr>即便是耶稣的碎屑，也能够满足我们的所有需求。</vt:lpstr>
      <vt:lpstr>最后，在28节，耶稣回应道：</vt:lpstr>
      <vt:lpstr> </vt:lpstr>
      <vt:lpstr> </vt:lpstr>
      <vt:lpstr> </vt:lpstr>
      <vt:lpstr>总结</vt:lpstr>
      <vt:lpstr>〈希伯来书〉4:16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eliatong</cp:lastModifiedBy>
  <cp:revision>39</cp:revision>
  <dcterms:created xsi:type="dcterms:W3CDTF">2023-02-14T12:16:54Z</dcterms:created>
  <dcterms:modified xsi:type="dcterms:W3CDTF">2026-02-04T02:30:45Z</dcterms:modified>
</cp:coreProperties>
</file>