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58" r:id="rId6"/>
    <p:sldId id="263" r:id="rId7"/>
    <p:sldId id="264" r:id="rId8"/>
    <p:sldId id="265" r:id="rId9"/>
    <p:sldId id="305" r:id="rId10"/>
    <p:sldId id="266" r:id="rId11"/>
    <p:sldId id="306" r:id="rId12"/>
    <p:sldId id="259" r:id="rId13"/>
    <p:sldId id="267" r:id="rId14"/>
    <p:sldId id="260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307" r:id="rId24"/>
    <p:sldId id="276" r:id="rId25"/>
    <p:sldId id="308" r:id="rId26"/>
    <p:sldId id="277" r:id="rId27"/>
    <p:sldId id="309" r:id="rId28"/>
    <p:sldId id="278" r:id="rId29"/>
    <p:sldId id="310" r:id="rId30"/>
    <p:sldId id="279" r:id="rId31"/>
    <p:sldId id="280" r:id="rId32"/>
    <p:sldId id="281" r:id="rId33"/>
    <p:sldId id="282" r:id="rId34"/>
    <p:sldId id="283" r:id="rId35"/>
    <p:sldId id="30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304" r:id="rId44"/>
    <p:sldId id="291" r:id="rId45"/>
    <p:sldId id="292" r:id="rId46"/>
    <p:sldId id="311" r:id="rId47"/>
    <p:sldId id="293" r:id="rId48"/>
    <p:sldId id="295" r:id="rId49"/>
    <p:sldId id="312" r:id="rId50"/>
    <p:sldId id="294" r:id="rId51"/>
    <p:sldId id="296" r:id="rId52"/>
    <p:sldId id="297" r:id="rId53"/>
    <p:sldId id="298" r:id="rId54"/>
    <p:sldId id="299" r:id="rId55"/>
    <p:sldId id="300" r:id="rId56"/>
    <p:sldId id="301" r:id="rId57"/>
    <p:sldId id="302" r:id="rId5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6373"/>
    <a:srgbClr val="A8B1AA"/>
    <a:srgbClr val="A1646A"/>
    <a:srgbClr val="DE8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D86DE2-A670-E04A-BF7D-8B27A9BE0718}" v="26" dt="2026-06-09T15:27:27.9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35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43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az-Vazquez, Celeste" userId="01eae102-ecf9-4722-a0ca-f1ae634a0e0f" providerId="ADAL" clId="{705E5AC7-4961-5544-A050-00F709FAD6CE}"/>
    <pc:docChg chg="undo custSel addSld delSld modSld">
      <pc:chgData name="Diaz-Vazquez, Celeste" userId="01eae102-ecf9-4722-a0ca-f1ae634a0e0f" providerId="ADAL" clId="{705E5AC7-4961-5544-A050-00F709FAD6CE}" dt="2026-06-09T21:03:59.016" v="6957" actId="20577"/>
      <pc:docMkLst>
        <pc:docMk/>
      </pc:docMkLst>
      <pc:sldChg chg="modSp mod">
        <pc:chgData name="Diaz-Vazquez, Celeste" userId="01eae102-ecf9-4722-a0ca-f1ae634a0e0f" providerId="ADAL" clId="{705E5AC7-4961-5544-A050-00F709FAD6CE}" dt="2026-06-09T14:48:19.047" v="6894" actId="20577"/>
        <pc:sldMkLst>
          <pc:docMk/>
          <pc:sldMk cId="3602899838" sldId="256"/>
        </pc:sldMkLst>
        <pc:spChg chg="mod">
          <ac:chgData name="Diaz-Vazquez, Celeste" userId="01eae102-ecf9-4722-a0ca-f1ae634a0e0f" providerId="ADAL" clId="{705E5AC7-4961-5544-A050-00F709FAD6CE}" dt="2026-06-09T14:47:06.860" v="6864" actId="14861"/>
          <ac:spMkLst>
            <pc:docMk/>
            <pc:sldMk cId="3602899838" sldId="256"/>
            <ac:spMk id="3" creationId="{6DEC13DD-AC22-48CB-6771-9744EF262B67}"/>
          </ac:spMkLst>
        </pc:spChg>
        <pc:spChg chg="mod">
          <ac:chgData name="Diaz-Vazquez, Celeste" userId="01eae102-ecf9-4722-a0ca-f1ae634a0e0f" providerId="ADAL" clId="{705E5AC7-4961-5544-A050-00F709FAD6CE}" dt="2026-06-09T14:48:19.047" v="6894" actId="20577"/>
          <ac:spMkLst>
            <pc:docMk/>
            <pc:sldMk cId="3602899838" sldId="256"/>
            <ac:spMk id="7" creationId="{C16DE7C6-FACE-F622-CFE7-D4181E799946}"/>
          </ac:spMkLst>
        </pc:spChg>
      </pc:sldChg>
      <pc:sldChg chg="modSp mod">
        <pc:chgData name="Diaz-Vazquez, Celeste" userId="01eae102-ecf9-4722-a0ca-f1ae634a0e0f" providerId="ADAL" clId="{705E5AC7-4961-5544-A050-00F709FAD6CE}" dt="2026-06-09T14:49:55.601" v="6899" actId="27636"/>
        <pc:sldMkLst>
          <pc:docMk/>
          <pc:sldMk cId="401858281" sldId="257"/>
        </pc:sldMkLst>
        <pc:spChg chg="mod">
          <ac:chgData name="Diaz-Vazquez, Celeste" userId="01eae102-ecf9-4722-a0ca-f1ae634a0e0f" providerId="ADAL" clId="{705E5AC7-4961-5544-A050-00F709FAD6CE}" dt="2026-06-09T14:49:55.601" v="6899" actId="27636"/>
          <ac:spMkLst>
            <pc:docMk/>
            <pc:sldMk cId="401858281" sldId="257"/>
            <ac:spMk id="3" creationId="{89FA71B7-5885-00B9-0A8C-B148596EB0A0}"/>
          </ac:spMkLst>
        </pc:spChg>
      </pc:sldChg>
      <pc:sldChg chg="modSp mod">
        <pc:chgData name="Diaz-Vazquez, Celeste" userId="01eae102-ecf9-4722-a0ca-f1ae634a0e0f" providerId="ADAL" clId="{705E5AC7-4961-5544-A050-00F709FAD6CE}" dt="2026-06-08T13:51:04.121" v="4107" actId="2711"/>
        <pc:sldMkLst>
          <pc:docMk/>
          <pc:sldMk cId="3980296302" sldId="258"/>
        </pc:sldMkLst>
        <pc:spChg chg="mod">
          <ac:chgData name="Diaz-Vazquez, Celeste" userId="01eae102-ecf9-4722-a0ca-f1ae634a0e0f" providerId="ADAL" clId="{705E5AC7-4961-5544-A050-00F709FAD6CE}" dt="2026-06-08T13:45:44.166" v="4061" actId="14861"/>
          <ac:spMkLst>
            <pc:docMk/>
            <pc:sldMk cId="3980296302" sldId="258"/>
            <ac:spMk id="2" creationId="{46CE2BFB-52B7-7EF9-8B86-DEEB0C94FA1B}"/>
          </ac:spMkLst>
        </pc:spChg>
        <pc:spChg chg="mod">
          <ac:chgData name="Diaz-Vazquez, Celeste" userId="01eae102-ecf9-4722-a0ca-f1ae634a0e0f" providerId="ADAL" clId="{705E5AC7-4961-5544-A050-00F709FAD6CE}" dt="2026-06-08T13:51:04.121" v="4107" actId="2711"/>
          <ac:spMkLst>
            <pc:docMk/>
            <pc:sldMk cId="3980296302" sldId="258"/>
            <ac:spMk id="5" creationId="{4495ABE3-FC6D-6D83-CFBE-A0B416D841F5}"/>
          </ac:spMkLst>
        </pc:spChg>
      </pc:sldChg>
      <pc:sldChg chg="modSp mod">
        <pc:chgData name="Diaz-Vazquez, Celeste" userId="01eae102-ecf9-4722-a0ca-f1ae634a0e0f" providerId="ADAL" clId="{705E5AC7-4961-5544-A050-00F709FAD6CE}" dt="2026-06-08T16:53:37.679" v="4496" actId="14100"/>
        <pc:sldMkLst>
          <pc:docMk/>
          <pc:sldMk cId="2470095028" sldId="259"/>
        </pc:sldMkLst>
        <pc:spChg chg="mod">
          <ac:chgData name="Diaz-Vazquez, Celeste" userId="01eae102-ecf9-4722-a0ca-f1ae634a0e0f" providerId="ADAL" clId="{705E5AC7-4961-5544-A050-00F709FAD6CE}" dt="2026-06-08T16:52:54.053" v="4491" actId="14861"/>
          <ac:spMkLst>
            <pc:docMk/>
            <pc:sldMk cId="2470095028" sldId="259"/>
            <ac:spMk id="2" creationId="{3F7D7850-30E2-E571-9768-3019A337C198}"/>
          </ac:spMkLst>
        </pc:spChg>
        <pc:spChg chg="mod">
          <ac:chgData name="Diaz-Vazquez, Celeste" userId="01eae102-ecf9-4722-a0ca-f1ae634a0e0f" providerId="ADAL" clId="{705E5AC7-4961-5544-A050-00F709FAD6CE}" dt="2026-06-08T16:53:37.679" v="4496" actId="14100"/>
          <ac:spMkLst>
            <pc:docMk/>
            <pc:sldMk cId="2470095028" sldId="259"/>
            <ac:spMk id="4" creationId="{549B05F0-CCED-0716-C378-4CA51B99D689}"/>
          </ac:spMkLst>
        </pc:spChg>
      </pc:sldChg>
      <pc:sldChg chg="modSp mod">
        <pc:chgData name="Diaz-Vazquez, Celeste" userId="01eae102-ecf9-4722-a0ca-f1ae634a0e0f" providerId="ADAL" clId="{705E5AC7-4961-5544-A050-00F709FAD6CE}" dt="2026-06-08T17:02:15.638" v="4524" actId="20577"/>
        <pc:sldMkLst>
          <pc:docMk/>
          <pc:sldMk cId="663866275" sldId="260"/>
        </pc:sldMkLst>
        <pc:spChg chg="mod">
          <ac:chgData name="Diaz-Vazquez, Celeste" userId="01eae102-ecf9-4722-a0ca-f1ae634a0e0f" providerId="ADAL" clId="{705E5AC7-4961-5544-A050-00F709FAD6CE}" dt="2026-06-08T16:55:02.054" v="4510" actId="122"/>
          <ac:spMkLst>
            <pc:docMk/>
            <pc:sldMk cId="663866275" sldId="260"/>
            <ac:spMk id="2" creationId="{E559A7EF-29C0-D2C3-1A7D-DE7A9B6F48C4}"/>
          </ac:spMkLst>
        </pc:spChg>
        <pc:spChg chg="mod">
          <ac:chgData name="Diaz-Vazquez, Celeste" userId="01eae102-ecf9-4722-a0ca-f1ae634a0e0f" providerId="ADAL" clId="{705E5AC7-4961-5544-A050-00F709FAD6CE}" dt="2026-06-08T17:02:15.638" v="4524" actId="20577"/>
          <ac:spMkLst>
            <pc:docMk/>
            <pc:sldMk cId="663866275" sldId="260"/>
            <ac:spMk id="4" creationId="{22AF33DA-9A0F-7F75-B266-31519B290260}"/>
          </ac:spMkLst>
        </pc:spChg>
      </pc:sldChg>
      <pc:sldChg chg="modSp mod">
        <pc:chgData name="Diaz-Vazquez, Celeste" userId="01eae102-ecf9-4722-a0ca-f1ae634a0e0f" providerId="ADAL" clId="{705E5AC7-4961-5544-A050-00F709FAD6CE}" dt="2026-06-09T14:52:28.796" v="6909" actId="27636"/>
        <pc:sldMkLst>
          <pc:docMk/>
          <pc:sldMk cId="3632877472" sldId="261"/>
        </pc:sldMkLst>
        <pc:spChg chg="mod">
          <ac:chgData name="Diaz-Vazquez, Celeste" userId="01eae102-ecf9-4722-a0ca-f1ae634a0e0f" providerId="ADAL" clId="{705E5AC7-4961-5544-A050-00F709FAD6CE}" dt="2026-06-09T14:52:28.796" v="6909" actId="27636"/>
          <ac:spMkLst>
            <pc:docMk/>
            <pc:sldMk cId="3632877472" sldId="261"/>
            <ac:spMk id="3" creationId="{E494AA93-A731-59E6-1123-BD0927C52412}"/>
          </ac:spMkLst>
        </pc:spChg>
      </pc:sldChg>
      <pc:sldChg chg="modSp mod">
        <pc:chgData name="Diaz-Vazquez, Celeste" userId="01eae102-ecf9-4722-a0ca-f1ae634a0e0f" providerId="ADAL" clId="{705E5AC7-4961-5544-A050-00F709FAD6CE}" dt="2026-06-09T14:52:12.246" v="6907" actId="20577"/>
        <pc:sldMkLst>
          <pc:docMk/>
          <pc:sldMk cId="1847620761" sldId="262"/>
        </pc:sldMkLst>
        <pc:spChg chg="mod">
          <ac:chgData name="Diaz-Vazquez, Celeste" userId="01eae102-ecf9-4722-a0ca-f1ae634a0e0f" providerId="ADAL" clId="{705E5AC7-4961-5544-A050-00F709FAD6CE}" dt="2026-06-09T14:52:12.246" v="6907" actId="20577"/>
          <ac:spMkLst>
            <pc:docMk/>
            <pc:sldMk cId="1847620761" sldId="262"/>
            <ac:spMk id="3" creationId="{195318DC-3DDC-C36F-6AFD-CD7A7A82849D}"/>
          </ac:spMkLst>
        </pc:spChg>
      </pc:sldChg>
      <pc:sldChg chg="addSp delSp modSp mod">
        <pc:chgData name="Diaz-Vazquez, Celeste" userId="01eae102-ecf9-4722-a0ca-f1ae634a0e0f" providerId="ADAL" clId="{705E5AC7-4961-5544-A050-00F709FAD6CE}" dt="2026-06-09T14:45:06.810" v="4920" actId="1035"/>
        <pc:sldMkLst>
          <pc:docMk/>
          <pc:sldMk cId="1807974426" sldId="263"/>
        </pc:sldMkLst>
        <pc:spChg chg="del mod">
          <ac:chgData name="Diaz-Vazquez, Celeste" userId="01eae102-ecf9-4722-a0ca-f1ae634a0e0f" providerId="ADAL" clId="{705E5AC7-4961-5544-A050-00F709FAD6CE}" dt="2026-06-08T13:46:24.956" v="4064" actId="478"/>
          <ac:spMkLst>
            <pc:docMk/>
            <pc:sldMk cId="1807974426" sldId="263"/>
            <ac:spMk id="2" creationId="{B4E65CE4-3009-2369-6316-87DF6F8F201A}"/>
          </ac:spMkLst>
        </pc:spChg>
        <pc:spChg chg="add mod">
          <ac:chgData name="Diaz-Vazquez, Celeste" userId="01eae102-ecf9-4722-a0ca-f1ae634a0e0f" providerId="ADAL" clId="{705E5AC7-4961-5544-A050-00F709FAD6CE}" dt="2026-06-09T14:45:06.810" v="4920" actId="1035"/>
          <ac:spMkLst>
            <pc:docMk/>
            <pc:sldMk cId="1807974426" sldId="263"/>
            <ac:spMk id="3" creationId="{A8523506-DA36-C88C-5065-49E1CDF2F96E}"/>
          </ac:spMkLst>
        </pc:spChg>
        <pc:spChg chg="mod">
          <ac:chgData name="Diaz-Vazquez, Celeste" userId="01eae102-ecf9-4722-a0ca-f1ae634a0e0f" providerId="ADAL" clId="{705E5AC7-4961-5544-A050-00F709FAD6CE}" dt="2026-06-08T16:43:51.715" v="4176" actId="14100"/>
          <ac:spMkLst>
            <pc:docMk/>
            <pc:sldMk cId="1807974426" sldId="263"/>
            <ac:spMk id="5" creationId="{B12E069F-A8C1-3E49-DD7D-1B388187E46C}"/>
          </ac:spMkLst>
        </pc:spChg>
        <pc:spChg chg="add del mod">
          <ac:chgData name="Diaz-Vazquez, Celeste" userId="01eae102-ecf9-4722-a0ca-f1ae634a0e0f" providerId="ADAL" clId="{705E5AC7-4961-5544-A050-00F709FAD6CE}" dt="2026-06-08T13:46:31.806" v="4065" actId="478"/>
          <ac:spMkLst>
            <pc:docMk/>
            <pc:sldMk cId="1807974426" sldId="263"/>
            <ac:spMk id="6" creationId="{D2A80630-7678-5BA2-44FE-F945AC8D5C4C}"/>
          </ac:spMkLst>
        </pc:spChg>
      </pc:sldChg>
      <pc:sldChg chg="addSp delSp modSp mod">
        <pc:chgData name="Diaz-Vazquez, Celeste" userId="01eae102-ecf9-4722-a0ca-f1ae634a0e0f" providerId="ADAL" clId="{705E5AC7-4961-5544-A050-00F709FAD6CE}" dt="2026-06-09T14:45:22.848" v="4923" actId="1035"/>
        <pc:sldMkLst>
          <pc:docMk/>
          <pc:sldMk cId="772355534" sldId="264"/>
        </pc:sldMkLst>
        <pc:spChg chg="mod">
          <ac:chgData name="Diaz-Vazquez, Celeste" userId="01eae102-ecf9-4722-a0ca-f1ae634a0e0f" providerId="ADAL" clId="{705E5AC7-4961-5544-A050-00F709FAD6CE}" dt="2026-06-09T14:45:22.848" v="4923" actId="1035"/>
          <ac:spMkLst>
            <pc:docMk/>
            <pc:sldMk cId="772355534" sldId="264"/>
            <ac:spMk id="2" creationId="{47B52DBF-49A8-7715-C513-7DBFC91E33E1}"/>
          </ac:spMkLst>
        </pc:spChg>
        <pc:spChg chg="add del mod">
          <ac:chgData name="Diaz-Vazquez, Celeste" userId="01eae102-ecf9-4722-a0ca-f1ae634a0e0f" providerId="ADAL" clId="{705E5AC7-4961-5544-A050-00F709FAD6CE}" dt="2026-06-08T13:56:26.582" v="4135" actId="478"/>
          <ac:spMkLst>
            <pc:docMk/>
            <pc:sldMk cId="772355534" sldId="264"/>
            <ac:spMk id="3" creationId="{12BF0012-F918-1AA7-79BD-3483D8386B72}"/>
          </ac:spMkLst>
        </pc:spChg>
        <pc:spChg chg="mod">
          <ac:chgData name="Diaz-Vazquez, Celeste" userId="01eae102-ecf9-4722-a0ca-f1ae634a0e0f" providerId="ADAL" clId="{705E5AC7-4961-5544-A050-00F709FAD6CE}" dt="2026-06-08T16:43:22.244" v="4175" actId="14100"/>
          <ac:spMkLst>
            <pc:docMk/>
            <pc:sldMk cId="772355534" sldId="264"/>
            <ac:spMk id="5" creationId="{77BBC239-577E-5D3B-B002-EB9E1A98C7ED}"/>
          </ac:spMkLst>
        </pc:spChg>
      </pc:sldChg>
      <pc:sldChg chg="addSp modSp mod">
        <pc:chgData name="Diaz-Vazquez, Celeste" userId="01eae102-ecf9-4722-a0ca-f1ae634a0e0f" providerId="ADAL" clId="{705E5AC7-4961-5544-A050-00F709FAD6CE}" dt="2026-06-08T16:44:24.397" v="4179" actId="27636"/>
        <pc:sldMkLst>
          <pc:docMk/>
          <pc:sldMk cId="1297215553" sldId="265"/>
        </pc:sldMkLst>
        <pc:spChg chg="mod">
          <ac:chgData name="Diaz-Vazquez, Celeste" userId="01eae102-ecf9-4722-a0ca-f1ae634a0e0f" providerId="ADAL" clId="{705E5AC7-4961-5544-A050-00F709FAD6CE}" dt="2026-06-08T13:57:44.866" v="4142" actId="6549"/>
          <ac:spMkLst>
            <pc:docMk/>
            <pc:sldMk cId="1297215553" sldId="265"/>
            <ac:spMk id="2" creationId="{231E1B5B-9151-D9DD-F667-BC65DF780040}"/>
          </ac:spMkLst>
        </pc:spChg>
        <pc:spChg chg="add mod">
          <ac:chgData name="Diaz-Vazquez, Celeste" userId="01eae102-ecf9-4722-a0ca-f1ae634a0e0f" providerId="ADAL" clId="{705E5AC7-4961-5544-A050-00F709FAD6CE}" dt="2026-06-08T13:57:35.207" v="4141"/>
          <ac:spMkLst>
            <pc:docMk/>
            <pc:sldMk cId="1297215553" sldId="265"/>
            <ac:spMk id="3" creationId="{B7F1B16D-D04F-8FA9-3003-B4D6B94C4E21}"/>
          </ac:spMkLst>
        </pc:spChg>
        <pc:spChg chg="mod">
          <ac:chgData name="Diaz-Vazquez, Celeste" userId="01eae102-ecf9-4722-a0ca-f1ae634a0e0f" providerId="ADAL" clId="{705E5AC7-4961-5544-A050-00F709FAD6CE}" dt="2026-06-08T16:44:24.397" v="4179" actId="27636"/>
          <ac:spMkLst>
            <pc:docMk/>
            <pc:sldMk cId="1297215553" sldId="265"/>
            <ac:spMk id="5" creationId="{C23D615E-F635-6A1D-5390-FF1427AB5845}"/>
          </ac:spMkLst>
        </pc:spChg>
      </pc:sldChg>
      <pc:sldChg chg="addSp modSp mod">
        <pc:chgData name="Diaz-Vazquez, Celeste" userId="01eae102-ecf9-4722-a0ca-f1ae634a0e0f" providerId="ADAL" clId="{705E5AC7-4961-5544-A050-00F709FAD6CE}" dt="2026-06-08T16:49:23.587" v="4206" actId="14100"/>
        <pc:sldMkLst>
          <pc:docMk/>
          <pc:sldMk cId="2198415753" sldId="266"/>
        </pc:sldMkLst>
        <pc:spChg chg="mod">
          <ac:chgData name="Diaz-Vazquez, Celeste" userId="01eae102-ecf9-4722-a0ca-f1ae634a0e0f" providerId="ADAL" clId="{705E5AC7-4961-5544-A050-00F709FAD6CE}" dt="2026-06-08T16:47:11.152" v="4190" actId="6549"/>
          <ac:spMkLst>
            <pc:docMk/>
            <pc:sldMk cId="2198415753" sldId="266"/>
            <ac:spMk id="2" creationId="{EE3E9797-7037-4F42-8B28-85988BDEED40}"/>
          </ac:spMkLst>
        </pc:spChg>
        <pc:spChg chg="add mod">
          <ac:chgData name="Diaz-Vazquez, Celeste" userId="01eae102-ecf9-4722-a0ca-f1ae634a0e0f" providerId="ADAL" clId="{705E5AC7-4961-5544-A050-00F709FAD6CE}" dt="2026-06-08T16:47:05.564" v="4189"/>
          <ac:spMkLst>
            <pc:docMk/>
            <pc:sldMk cId="2198415753" sldId="266"/>
            <ac:spMk id="3" creationId="{6516A9E5-AB92-C87E-93DC-068F748D6872}"/>
          </ac:spMkLst>
        </pc:spChg>
        <pc:spChg chg="mod">
          <ac:chgData name="Diaz-Vazquez, Celeste" userId="01eae102-ecf9-4722-a0ca-f1ae634a0e0f" providerId="ADAL" clId="{705E5AC7-4961-5544-A050-00F709FAD6CE}" dt="2026-06-08T16:49:23.587" v="4206" actId="14100"/>
          <ac:spMkLst>
            <pc:docMk/>
            <pc:sldMk cId="2198415753" sldId="266"/>
            <ac:spMk id="5" creationId="{C884A656-E01E-41A7-902D-A1BA938CE296}"/>
          </ac:spMkLst>
        </pc:spChg>
      </pc:sldChg>
      <pc:sldChg chg="addSp delSp modSp mod">
        <pc:chgData name="Diaz-Vazquez, Celeste" userId="01eae102-ecf9-4722-a0ca-f1ae634a0e0f" providerId="ADAL" clId="{705E5AC7-4961-5544-A050-00F709FAD6CE}" dt="2026-06-08T16:54:30.633" v="4506" actId="14100"/>
        <pc:sldMkLst>
          <pc:docMk/>
          <pc:sldMk cId="3070563093" sldId="267"/>
        </pc:sldMkLst>
        <pc:spChg chg="del">
          <ac:chgData name="Diaz-Vazquez, Celeste" userId="01eae102-ecf9-4722-a0ca-f1ae634a0e0f" providerId="ADAL" clId="{705E5AC7-4961-5544-A050-00F709FAD6CE}" dt="2026-06-08T16:53:59.031" v="4499" actId="478"/>
          <ac:spMkLst>
            <pc:docMk/>
            <pc:sldMk cId="3070563093" sldId="267"/>
            <ac:spMk id="2" creationId="{A5244E8A-2AD4-3AE3-45CE-EFD02390DC50}"/>
          </ac:spMkLst>
        </pc:spChg>
        <pc:spChg chg="add mod">
          <ac:chgData name="Diaz-Vazquez, Celeste" userId="01eae102-ecf9-4722-a0ca-f1ae634a0e0f" providerId="ADAL" clId="{705E5AC7-4961-5544-A050-00F709FAD6CE}" dt="2026-06-08T16:53:55.064" v="4498" actId="27636"/>
          <ac:spMkLst>
            <pc:docMk/>
            <pc:sldMk cId="3070563093" sldId="267"/>
            <ac:spMk id="3" creationId="{05CA5F8D-F752-72FE-FB60-AF96675D05DC}"/>
          </ac:spMkLst>
        </pc:spChg>
        <pc:spChg chg="mod">
          <ac:chgData name="Diaz-Vazquez, Celeste" userId="01eae102-ecf9-4722-a0ca-f1ae634a0e0f" providerId="ADAL" clId="{705E5AC7-4961-5544-A050-00F709FAD6CE}" dt="2026-06-08T16:54:30.633" v="4506" actId="14100"/>
          <ac:spMkLst>
            <pc:docMk/>
            <pc:sldMk cId="3070563093" sldId="267"/>
            <ac:spMk id="4" creationId="{C0C642B9-77C6-F34A-0302-5281AE4275DA}"/>
          </ac:spMkLst>
        </pc:spChg>
        <pc:spChg chg="add del mod">
          <ac:chgData name="Diaz-Vazquez, Celeste" userId="01eae102-ecf9-4722-a0ca-f1ae634a0e0f" providerId="ADAL" clId="{705E5AC7-4961-5544-A050-00F709FAD6CE}" dt="2026-06-08T16:54:02.243" v="4500" actId="478"/>
          <ac:spMkLst>
            <pc:docMk/>
            <pc:sldMk cId="3070563093" sldId="267"/>
            <ac:spMk id="6" creationId="{CC24597E-2066-7713-FCD5-1B10678E9968}"/>
          </ac:spMkLst>
        </pc:spChg>
      </pc:sldChg>
      <pc:sldChg chg="modSp mod">
        <pc:chgData name="Diaz-Vazquez, Celeste" userId="01eae102-ecf9-4722-a0ca-f1ae634a0e0f" providerId="ADAL" clId="{705E5AC7-4961-5544-A050-00F709FAD6CE}" dt="2026-06-08T16:57:27.242" v="4523" actId="2711"/>
        <pc:sldMkLst>
          <pc:docMk/>
          <pc:sldMk cId="3231255784" sldId="268"/>
        </pc:sldMkLst>
        <pc:spChg chg="mod">
          <ac:chgData name="Diaz-Vazquez, Celeste" userId="01eae102-ecf9-4722-a0ca-f1ae634a0e0f" providerId="ADAL" clId="{705E5AC7-4961-5544-A050-00F709FAD6CE}" dt="2026-06-08T16:57:27.242" v="4523" actId="2711"/>
          <ac:spMkLst>
            <pc:docMk/>
            <pc:sldMk cId="3231255784" sldId="268"/>
            <ac:spMk id="4" creationId="{869F3CAF-A22D-BF8F-8309-733A82CCA686}"/>
          </ac:spMkLst>
        </pc:spChg>
      </pc:sldChg>
      <pc:sldChg chg="modSp mod">
        <pc:chgData name="Diaz-Vazquez, Celeste" userId="01eae102-ecf9-4722-a0ca-f1ae634a0e0f" providerId="ADAL" clId="{705E5AC7-4961-5544-A050-00F709FAD6CE}" dt="2026-06-08T17:04:01.075" v="4530" actId="14100"/>
        <pc:sldMkLst>
          <pc:docMk/>
          <pc:sldMk cId="153768555" sldId="269"/>
        </pc:sldMkLst>
        <pc:spChg chg="mod">
          <ac:chgData name="Diaz-Vazquez, Celeste" userId="01eae102-ecf9-4722-a0ca-f1ae634a0e0f" providerId="ADAL" clId="{705E5AC7-4961-5544-A050-00F709FAD6CE}" dt="2026-06-08T17:04:01.075" v="4530" actId="14100"/>
          <ac:spMkLst>
            <pc:docMk/>
            <pc:sldMk cId="153768555" sldId="269"/>
            <ac:spMk id="4" creationId="{F21A3ED4-01DC-463F-E7C1-6F8220C57D16}"/>
          </ac:spMkLst>
        </pc:spChg>
      </pc:sldChg>
      <pc:sldChg chg="modSp mod">
        <pc:chgData name="Diaz-Vazquez, Celeste" userId="01eae102-ecf9-4722-a0ca-f1ae634a0e0f" providerId="ADAL" clId="{705E5AC7-4961-5544-A050-00F709FAD6CE}" dt="2026-06-09T21:03:59.016" v="6957" actId="20577"/>
        <pc:sldMkLst>
          <pc:docMk/>
          <pc:sldMk cId="4191537362" sldId="270"/>
        </pc:sldMkLst>
        <pc:spChg chg="mod">
          <ac:chgData name="Diaz-Vazquez, Celeste" userId="01eae102-ecf9-4722-a0ca-f1ae634a0e0f" providerId="ADAL" clId="{705E5AC7-4961-5544-A050-00F709FAD6CE}" dt="2026-06-09T21:03:59.016" v="6957" actId="20577"/>
          <ac:spMkLst>
            <pc:docMk/>
            <pc:sldMk cId="4191537362" sldId="270"/>
            <ac:spMk id="4" creationId="{1EBA51EF-39EE-BE2F-7E10-34D10C25B281}"/>
          </ac:spMkLst>
        </pc:spChg>
      </pc:sldChg>
      <pc:sldChg chg="modSp mod">
        <pc:chgData name="Diaz-Vazquez, Celeste" userId="01eae102-ecf9-4722-a0ca-f1ae634a0e0f" providerId="ADAL" clId="{705E5AC7-4961-5544-A050-00F709FAD6CE}" dt="2026-06-08T17:07:31.379" v="4558" actId="1038"/>
        <pc:sldMkLst>
          <pc:docMk/>
          <pc:sldMk cId="468537176" sldId="271"/>
        </pc:sldMkLst>
        <pc:spChg chg="mod">
          <ac:chgData name="Diaz-Vazquez, Celeste" userId="01eae102-ecf9-4722-a0ca-f1ae634a0e0f" providerId="ADAL" clId="{705E5AC7-4961-5544-A050-00F709FAD6CE}" dt="2026-06-08T17:07:31.379" v="4558" actId="1038"/>
          <ac:spMkLst>
            <pc:docMk/>
            <pc:sldMk cId="468537176" sldId="271"/>
            <ac:spMk id="2" creationId="{3C699717-6B97-348D-B4FF-D077831B427C}"/>
          </ac:spMkLst>
        </pc:spChg>
      </pc:sldChg>
      <pc:sldChg chg="modSp mod">
        <pc:chgData name="Diaz-Vazquez, Celeste" userId="01eae102-ecf9-4722-a0ca-f1ae634a0e0f" providerId="ADAL" clId="{705E5AC7-4961-5544-A050-00F709FAD6CE}" dt="2026-06-08T17:08:35.225" v="4566" actId="14100"/>
        <pc:sldMkLst>
          <pc:docMk/>
          <pc:sldMk cId="1028986399" sldId="272"/>
        </pc:sldMkLst>
        <pc:spChg chg="mod">
          <ac:chgData name="Diaz-Vazquez, Celeste" userId="01eae102-ecf9-4722-a0ca-f1ae634a0e0f" providerId="ADAL" clId="{705E5AC7-4961-5544-A050-00F709FAD6CE}" dt="2026-06-08T17:08:35.225" v="4566" actId="14100"/>
          <ac:spMkLst>
            <pc:docMk/>
            <pc:sldMk cId="1028986399" sldId="272"/>
            <ac:spMk id="3" creationId="{DE801ABB-B14A-5267-AE84-5D360735B19A}"/>
          </ac:spMkLst>
        </pc:spChg>
      </pc:sldChg>
      <pc:sldChg chg="modSp mod">
        <pc:chgData name="Diaz-Vazquez, Celeste" userId="01eae102-ecf9-4722-a0ca-f1ae634a0e0f" providerId="ADAL" clId="{705E5AC7-4961-5544-A050-00F709FAD6CE}" dt="2026-06-08T17:09:20.557" v="4569" actId="14100"/>
        <pc:sldMkLst>
          <pc:docMk/>
          <pc:sldMk cId="385600035" sldId="273"/>
        </pc:sldMkLst>
        <pc:spChg chg="mod">
          <ac:chgData name="Diaz-Vazquez, Celeste" userId="01eae102-ecf9-4722-a0ca-f1ae634a0e0f" providerId="ADAL" clId="{705E5AC7-4961-5544-A050-00F709FAD6CE}" dt="2026-06-08T17:09:20.557" v="4569" actId="14100"/>
          <ac:spMkLst>
            <pc:docMk/>
            <pc:sldMk cId="385600035" sldId="273"/>
            <ac:spMk id="3" creationId="{048A8888-5E8A-F340-3AC2-EAFEEB09CD78}"/>
          </ac:spMkLst>
        </pc:spChg>
      </pc:sldChg>
      <pc:sldChg chg="modSp mod">
        <pc:chgData name="Diaz-Vazquez, Celeste" userId="01eae102-ecf9-4722-a0ca-f1ae634a0e0f" providerId="ADAL" clId="{705E5AC7-4961-5544-A050-00F709FAD6CE}" dt="2026-06-08T17:09:45.172" v="4571" actId="14100"/>
        <pc:sldMkLst>
          <pc:docMk/>
          <pc:sldMk cId="2668186140" sldId="274"/>
        </pc:sldMkLst>
        <pc:spChg chg="mod">
          <ac:chgData name="Diaz-Vazquez, Celeste" userId="01eae102-ecf9-4722-a0ca-f1ae634a0e0f" providerId="ADAL" clId="{705E5AC7-4961-5544-A050-00F709FAD6CE}" dt="2026-06-08T17:09:45.172" v="4571" actId="14100"/>
          <ac:spMkLst>
            <pc:docMk/>
            <pc:sldMk cId="2668186140" sldId="274"/>
            <ac:spMk id="3" creationId="{EA9AAAC5-6AFE-D125-F742-79B562DABAA3}"/>
          </ac:spMkLst>
        </pc:spChg>
      </pc:sldChg>
      <pc:sldChg chg="modSp mod">
        <pc:chgData name="Diaz-Vazquez, Celeste" userId="01eae102-ecf9-4722-a0ca-f1ae634a0e0f" providerId="ADAL" clId="{705E5AC7-4961-5544-A050-00F709FAD6CE}" dt="2026-06-08T17:24:05.887" v="4580" actId="14100"/>
        <pc:sldMkLst>
          <pc:docMk/>
          <pc:sldMk cId="2966027191" sldId="275"/>
        </pc:sldMkLst>
        <pc:spChg chg="mod">
          <ac:chgData name="Diaz-Vazquez, Celeste" userId="01eae102-ecf9-4722-a0ca-f1ae634a0e0f" providerId="ADAL" clId="{705E5AC7-4961-5544-A050-00F709FAD6CE}" dt="2026-06-08T17:24:05.887" v="4580" actId="14100"/>
          <ac:spMkLst>
            <pc:docMk/>
            <pc:sldMk cId="2966027191" sldId="275"/>
            <ac:spMk id="5" creationId="{17E98AF1-E42A-CF8C-EBDE-56047ADB174F}"/>
          </ac:spMkLst>
        </pc:spChg>
      </pc:sldChg>
      <pc:sldChg chg="modSp mod">
        <pc:chgData name="Diaz-Vazquez, Celeste" userId="01eae102-ecf9-4722-a0ca-f1ae634a0e0f" providerId="ADAL" clId="{705E5AC7-4961-5544-A050-00F709FAD6CE}" dt="2026-06-08T17:25:48.253" v="4591" actId="14100"/>
        <pc:sldMkLst>
          <pc:docMk/>
          <pc:sldMk cId="3542845631" sldId="276"/>
        </pc:sldMkLst>
        <pc:spChg chg="mod">
          <ac:chgData name="Diaz-Vazquez, Celeste" userId="01eae102-ecf9-4722-a0ca-f1ae634a0e0f" providerId="ADAL" clId="{705E5AC7-4961-5544-A050-00F709FAD6CE}" dt="2026-06-08T17:25:48.253" v="4591" actId="14100"/>
          <ac:spMkLst>
            <pc:docMk/>
            <pc:sldMk cId="3542845631" sldId="276"/>
            <ac:spMk id="5" creationId="{8B37A943-9761-87EC-5C08-F114A7CAAB9B}"/>
          </ac:spMkLst>
        </pc:spChg>
      </pc:sldChg>
      <pc:sldChg chg="modSp mod">
        <pc:chgData name="Diaz-Vazquez, Celeste" userId="01eae102-ecf9-4722-a0ca-f1ae634a0e0f" providerId="ADAL" clId="{705E5AC7-4961-5544-A050-00F709FAD6CE}" dt="2026-06-08T17:27:57.989" v="4601" actId="14100"/>
        <pc:sldMkLst>
          <pc:docMk/>
          <pc:sldMk cId="3359501249" sldId="277"/>
        </pc:sldMkLst>
        <pc:spChg chg="mod">
          <ac:chgData name="Diaz-Vazquez, Celeste" userId="01eae102-ecf9-4722-a0ca-f1ae634a0e0f" providerId="ADAL" clId="{705E5AC7-4961-5544-A050-00F709FAD6CE}" dt="2026-06-08T17:27:57.989" v="4601" actId="14100"/>
          <ac:spMkLst>
            <pc:docMk/>
            <pc:sldMk cId="3359501249" sldId="277"/>
            <ac:spMk id="5" creationId="{B777931D-C431-2007-6E42-4A9B78E0158F}"/>
          </ac:spMkLst>
        </pc:spChg>
      </pc:sldChg>
      <pc:sldChg chg="modSp mod">
        <pc:chgData name="Diaz-Vazquez, Celeste" userId="01eae102-ecf9-4722-a0ca-f1ae634a0e0f" providerId="ADAL" clId="{705E5AC7-4961-5544-A050-00F709FAD6CE}" dt="2026-06-08T17:30:09.172" v="4613" actId="14100"/>
        <pc:sldMkLst>
          <pc:docMk/>
          <pc:sldMk cId="1055410018" sldId="278"/>
        </pc:sldMkLst>
        <pc:spChg chg="mod">
          <ac:chgData name="Diaz-Vazquez, Celeste" userId="01eae102-ecf9-4722-a0ca-f1ae634a0e0f" providerId="ADAL" clId="{705E5AC7-4961-5544-A050-00F709FAD6CE}" dt="2026-06-08T17:30:09.172" v="4613" actId="14100"/>
          <ac:spMkLst>
            <pc:docMk/>
            <pc:sldMk cId="1055410018" sldId="278"/>
            <ac:spMk id="5" creationId="{0CE9E289-5868-86D3-6734-39ED486C3FBA}"/>
          </ac:spMkLst>
        </pc:spChg>
      </pc:sldChg>
      <pc:sldChg chg="modSp mod">
        <pc:chgData name="Diaz-Vazquez, Celeste" userId="01eae102-ecf9-4722-a0ca-f1ae634a0e0f" providerId="ADAL" clId="{705E5AC7-4961-5544-A050-00F709FAD6CE}" dt="2026-06-08T17:44:18.937" v="4686" actId="1076"/>
        <pc:sldMkLst>
          <pc:docMk/>
          <pc:sldMk cId="3379923212" sldId="279"/>
        </pc:sldMkLst>
        <pc:spChg chg="mod">
          <ac:chgData name="Diaz-Vazquez, Celeste" userId="01eae102-ecf9-4722-a0ca-f1ae634a0e0f" providerId="ADAL" clId="{705E5AC7-4961-5544-A050-00F709FAD6CE}" dt="2026-06-08T17:44:18.937" v="4686" actId="1076"/>
          <ac:spMkLst>
            <pc:docMk/>
            <pc:sldMk cId="3379923212" sldId="279"/>
            <ac:spMk id="2" creationId="{147F9DE4-141B-41B8-38B7-E46D132BBB99}"/>
          </ac:spMkLst>
        </pc:spChg>
        <pc:spChg chg="mod">
          <ac:chgData name="Diaz-Vazquez, Celeste" userId="01eae102-ecf9-4722-a0ca-f1ae634a0e0f" providerId="ADAL" clId="{705E5AC7-4961-5544-A050-00F709FAD6CE}" dt="2026-06-08T17:32:12.383" v="4631" actId="14100"/>
          <ac:spMkLst>
            <pc:docMk/>
            <pc:sldMk cId="3379923212" sldId="279"/>
            <ac:spMk id="4" creationId="{836533A8-DF18-46F2-B5E6-D17FC32CFE01}"/>
          </ac:spMkLst>
        </pc:spChg>
      </pc:sldChg>
      <pc:sldChg chg="addSp modSp mod">
        <pc:chgData name="Diaz-Vazquez, Celeste" userId="01eae102-ecf9-4722-a0ca-f1ae634a0e0f" providerId="ADAL" clId="{705E5AC7-4961-5544-A050-00F709FAD6CE}" dt="2026-06-09T15:08:11.664" v="6915" actId="20577"/>
        <pc:sldMkLst>
          <pc:docMk/>
          <pc:sldMk cId="1483923644" sldId="280"/>
        </pc:sldMkLst>
        <pc:spChg chg="add mod">
          <ac:chgData name="Diaz-Vazquez, Celeste" userId="01eae102-ecf9-4722-a0ca-f1ae634a0e0f" providerId="ADAL" clId="{705E5AC7-4961-5544-A050-00F709FAD6CE}" dt="2026-06-08T17:44:30.135" v="4687" actId="122"/>
          <ac:spMkLst>
            <pc:docMk/>
            <pc:sldMk cId="1483923644" sldId="280"/>
            <ac:spMk id="2" creationId="{B2901325-B0EA-4605-2635-7AAF8A22920A}"/>
          </ac:spMkLst>
        </pc:spChg>
        <pc:spChg chg="mod">
          <ac:chgData name="Diaz-Vazquez, Celeste" userId="01eae102-ecf9-4722-a0ca-f1ae634a0e0f" providerId="ADAL" clId="{705E5AC7-4961-5544-A050-00F709FAD6CE}" dt="2026-06-09T15:08:11.664" v="6915" actId="20577"/>
          <ac:spMkLst>
            <pc:docMk/>
            <pc:sldMk cId="1483923644" sldId="280"/>
            <ac:spMk id="4" creationId="{7234293D-1CDF-A9E8-6EF0-AF63A981A4C6}"/>
          </ac:spMkLst>
        </pc:spChg>
      </pc:sldChg>
      <pc:sldChg chg="addSp modSp mod">
        <pc:chgData name="Diaz-Vazquez, Celeste" userId="01eae102-ecf9-4722-a0ca-f1ae634a0e0f" providerId="ADAL" clId="{705E5AC7-4961-5544-A050-00F709FAD6CE}" dt="2026-06-09T15:09:23.572" v="6917" actId="5793"/>
        <pc:sldMkLst>
          <pc:docMk/>
          <pc:sldMk cId="661864939" sldId="281"/>
        </pc:sldMkLst>
        <pc:spChg chg="add mod">
          <ac:chgData name="Diaz-Vazquez, Celeste" userId="01eae102-ecf9-4722-a0ca-f1ae634a0e0f" providerId="ADAL" clId="{705E5AC7-4961-5544-A050-00F709FAD6CE}" dt="2026-06-08T17:44:32.612" v="4688" actId="122"/>
          <ac:spMkLst>
            <pc:docMk/>
            <pc:sldMk cId="661864939" sldId="281"/>
            <ac:spMk id="2" creationId="{E64BE9CB-05B1-6D9A-5A64-2D464217512B}"/>
          </ac:spMkLst>
        </pc:spChg>
        <pc:spChg chg="mod">
          <ac:chgData name="Diaz-Vazquez, Celeste" userId="01eae102-ecf9-4722-a0ca-f1ae634a0e0f" providerId="ADAL" clId="{705E5AC7-4961-5544-A050-00F709FAD6CE}" dt="2026-06-09T15:09:23.572" v="6917" actId="5793"/>
          <ac:spMkLst>
            <pc:docMk/>
            <pc:sldMk cId="661864939" sldId="281"/>
            <ac:spMk id="4" creationId="{1BD5A6D1-B056-0C2A-8168-49063FD8F614}"/>
          </ac:spMkLst>
        </pc:spChg>
      </pc:sldChg>
      <pc:sldChg chg="modSp mod">
        <pc:chgData name="Diaz-Vazquez, Celeste" userId="01eae102-ecf9-4722-a0ca-f1ae634a0e0f" providerId="ADAL" clId="{705E5AC7-4961-5544-A050-00F709FAD6CE}" dt="2026-06-08T17:45:53.998" v="4697" actId="403"/>
        <pc:sldMkLst>
          <pc:docMk/>
          <pc:sldMk cId="3862395262" sldId="282"/>
        </pc:sldMkLst>
        <pc:spChg chg="mod">
          <ac:chgData name="Diaz-Vazquez, Celeste" userId="01eae102-ecf9-4722-a0ca-f1ae634a0e0f" providerId="ADAL" clId="{705E5AC7-4961-5544-A050-00F709FAD6CE}" dt="2026-06-08T17:44:57.174" v="4690" actId="14100"/>
          <ac:spMkLst>
            <pc:docMk/>
            <pc:sldMk cId="3862395262" sldId="282"/>
            <ac:spMk id="2" creationId="{CE3B2246-F58F-5061-3B36-293C800CC51B}"/>
          </ac:spMkLst>
        </pc:spChg>
        <pc:spChg chg="mod">
          <ac:chgData name="Diaz-Vazquez, Celeste" userId="01eae102-ecf9-4722-a0ca-f1ae634a0e0f" providerId="ADAL" clId="{705E5AC7-4961-5544-A050-00F709FAD6CE}" dt="2026-06-08T17:45:53.998" v="4697" actId="403"/>
          <ac:spMkLst>
            <pc:docMk/>
            <pc:sldMk cId="3862395262" sldId="282"/>
            <ac:spMk id="4" creationId="{D57F002E-820F-92AA-0B74-4EE1E8BC4FDF}"/>
          </ac:spMkLst>
        </pc:spChg>
      </pc:sldChg>
      <pc:sldChg chg="modSp mod">
        <pc:chgData name="Diaz-Vazquez, Celeste" userId="01eae102-ecf9-4722-a0ca-f1ae634a0e0f" providerId="ADAL" clId="{705E5AC7-4961-5544-A050-00F709FAD6CE}" dt="2026-06-09T15:11:02.367" v="6920" actId="14100"/>
        <pc:sldMkLst>
          <pc:docMk/>
          <pc:sldMk cId="673609422" sldId="283"/>
        </pc:sldMkLst>
        <pc:spChg chg="mod">
          <ac:chgData name="Diaz-Vazquez, Celeste" userId="01eae102-ecf9-4722-a0ca-f1ae634a0e0f" providerId="ADAL" clId="{705E5AC7-4961-5544-A050-00F709FAD6CE}" dt="2026-06-09T15:11:02.367" v="6920" actId="14100"/>
          <ac:spMkLst>
            <pc:docMk/>
            <pc:sldMk cId="673609422" sldId="283"/>
            <ac:spMk id="4" creationId="{078E1EC2-8780-4390-F348-243EFE280D4B}"/>
          </ac:spMkLst>
        </pc:spChg>
      </pc:sldChg>
      <pc:sldChg chg="modSp mod">
        <pc:chgData name="Diaz-Vazquez, Celeste" userId="01eae102-ecf9-4722-a0ca-f1ae634a0e0f" providerId="ADAL" clId="{705E5AC7-4961-5544-A050-00F709FAD6CE}" dt="2026-06-09T15:12:06.224" v="6924" actId="14100"/>
        <pc:sldMkLst>
          <pc:docMk/>
          <pc:sldMk cId="1736037929" sldId="284"/>
        </pc:sldMkLst>
        <pc:spChg chg="mod">
          <ac:chgData name="Diaz-Vazquez, Celeste" userId="01eae102-ecf9-4722-a0ca-f1ae634a0e0f" providerId="ADAL" clId="{705E5AC7-4961-5544-A050-00F709FAD6CE}" dt="2026-06-08T17:49:14.765" v="4715" actId="14100"/>
          <ac:spMkLst>
            <pc:docMk/>
            <pc:sldMk cId="1736037929" sldId="284"/>
            <ac:spMk id="2" creationId="{9D5F77EE-4BA3-0979-1057-A16CF3383C09}"/>
          </ac:spMkLst>
        </pc:spChg>
        <pc:spChg chg="mod">
          <ac:chgData name="Diaz-Vazquez, Celeste" userId="01eae102-ecf9-4722-a0ca-f1ae634a0e0f" providerId="ADAL" clId="{705E5AC7-4961-5544-A050-00F709FAD6CE}" dt="2026-06-09T15:12:06.224" v="6924" actId="14100"/>
          <ac:spMkLst>
            <pc:docMk/>
            <pc:sldMk cId="1736037929" sldId="284"/>
            <ac:spMk id="4" creationId="{69975563-22A1-3CF3-AE30-0AA492AFE35F}"/>
          </ac:spMkLst>
        </pc:spChg>
      </pc:sldChg>
      <pc:sldChg chg="modSp mod">
        <pc:chgData name="Diaz-Vazquez, Celeste" userId="01eae102-ecf9-4722-a0ca-f1ae634a0e0f" providerId="ADAL" clId="{705E5AC7-4961-5544-A050-00F709FAD6CE}" dt="2026-06-09T15:12:54.704" v="6925" actId="14100"/>
        <pc:sldMkLst>
          <pc:docMk/>
          <pc:sldMk cId="3562048748" sldId="285"/>
        </pc:sldMkLst>
        <pc:spChg chg="mod">
          <ac:chgData name="Diaz-Vazquez, Celeste" userId="01eae102-ecf9-4722-a0ca-f1ae634a0e0f" providerId="ADAL" clId="{705E5AC7-4961-5544-A050-00F709FAD6CE}" dt="2026-06-08T18:55:19.773" v="4732" actId="14100"/>
          <ac:spMkLst>
            <pc:docMk/>
            <pc:sldMk cId="3562048748" sldId="285"/>
            <ac:spMk id="2" creationId="{E04C6D90-675D-4DEE-3F4A-9E3032E9707F}"/>
          </ac:spMkLst>
        </pc:spChg>
        <pc:spChg chg="mod">
          <ac:chgData name="Diaz-Vazquez, Celeste" userId="01eae102-ecf9-4722-a0ca-f1ae634a0e0f" providerId="ADAL" clId="{705E5AC7-4961-5544-A050-00F709FAD6CE}" dt="2026-06-09T15:12:54.704" v="6925" actId="14100"/>
          <ac:spMkLst>
            <pc:docMk/>
            <pc:sldMk cId="3562048748" sldId="285"/>
            <ac:spMk id="4" creationId="{C57CE9F6-EA2A-CABF-4A43-C3281E537905}"/>
          </ac:spMkLst>
        </pc:spChg>
      </pc:sldChg>
      <pc:sldChg chg="modSp mod">
        <pc:chgData name="Diaz-Vazquez, Celeste" userId="01eae102-ecf9-4722-a0ca-f1ae634a0e0f" providerId="ADAL" clId="{705E5AC7-4961-5544-A050-00F709FAD6CE}" dt="2026-06-08T18:57:44.941" v="4744" actId="27636"/>
        <pc:sldMkLst>
          <pc:docMk/>
          <pc:sldMk cId="632303548" sldId="286"/>
        </pc:sldMkLst>
        <pc:spChg chg="mod">
          <ac:chgData name="Diaz-Vazquez, Celeste" userId="01eae102-ecf9-4722-a0ca-f1ae634a0e0f" providerId="ADAL" clId="{705E5AC7-4961-5544-A050-00F709FAD6CE}" dt="2026-06-08T18:57:44.941" v="4744" actId="27636"/>
          <ac:spMkLst>
            <pc:docMk/>
            <pc:sldMk cId="632303548" sldId="286"/>
            <ac:spMk id="4" creationId="{6BA66F9D-A560-7F2B-284C-018EFE7E5645}"/>
          </ac:spMkLst>
        </pc:spChg>
      </pc:sldChg>
      <pc:sldChg chg="modSp mod">
        <pc:chgData name="Diaz-Vazquez, Celeste" userId="01eae102-ecf9-4722-a0ca-f1ae634a0e0f" providerId="ADAL" clId="{705E5AC7-4961-5544-A050-00F709FAD6CE}" dt="2026-06-09T15:15:21.081" v="6929" actId="27636"/>
        <pc:sldMkLst>
          <pc:docMk/>
          <pc:sldMk cId="2433991569" sldId="287"/>
        </pc:sldMkLst>
        <pc:spChg chg="mod">
          <ac:chgData name="Diaz-Vazquez, Celeste" userId="01eae102-ecf9-4722-a0ca-f1ae634a0e0f" providerId="ADAL" clId="{705E5AC7-4961-5544-A050-00F709FAD6CE}" dt="2026-06-09T15:15:21.081" v="6929" actId="27636"/>
          <ac:spMkLst>
            <pc:docMk/>
            <pc:sldMk cId="2433991569" sldId="287"/>
            <ac:spMk id="4" creationId="{7041A6D3-DC97-5957-D6BC-6592D71CEB0E}"/>
          </ac:spMkLst>
        </pc:spChg>
      </pc:sldChg>
      <pc:sldChg chg="modSp mod">
        <pc:chgData name="Diaz-Vazquez, Celeste" userId="01eae102-ecf9-4722-a0ca-f1ae634a0e0f" providerId="ADAL" clId="{705E5AC7-4961-5544-A050-00F709FAD6CE}" dt="2026-06-09T15:16:50.166" v="6933" actId="20577"/>
        <pc:sldMkLst>
          <pc:docMk/>
          <pc:sldMk cId="386955576" sldId="288"/>
        </pc:sldMkLst>
        <pc:spChg chg="mod">
          <ac:chgData name="Diaz-Vazquez, Celeste" userId="01eae102-ecf9-4722-a0ca-f1ae634a0e0f" providerId="ADAL" clId="{705E5AC7-4961-5544-A050-00F709FAD6CE}" dt="2026-06-09T15:16:50.166" v="6933" actId="20577"/>
          <ac:spMkLst>
            <pc:docMk/>
            <pc:sldMk cId="386955576" sldId="288"/>
            <ac:spMk id="4" creationId="{EB593FDC-F5E6-6944-2EC4-72D8FADFDBCC}"/>
          </ac:spMkLst>
        </pc:spChg>
      </pc:sldChg>
      <pc:sldChg chg="modSp mod">
        <pc:chgData name="Diaz-Vazquez, Celeste" userId="01eae102-ecf9-4722-a0ca-f1ae634a0e0f" providerId="ADAL" clId="{705E5AC7-4961-5544-A050-00F709FAD6CE}" dt="2026-06-08T19:02:51.797" v="4766" actId="14100"/>
        <pc:sldMkLst>
          <pc:docMk/>
          <pc:sldMk cId="2006869590" sldId="289"/>
        </pc:sldMkLst>
        <pc:spChg chg="mod">
          <ac:chgData name="Diaz-Vazquez, Celeste" userId="01eae102-ecf9-4722-a0ca-f1ae634a0e0f" providerId="ADAL" clId="{705E5AC7-4961-5544-A050-00F709FAD6CE}" dt="2026-06-08T19:02:51.797" v="4766" actId="14100"/>
          <ac:spMkLst>
            <pc:docMk/>
            <pc:sldMk cId="2006869590" sldId="289"/>
            <ac:spMk id="4" creationId="{91FA3173-4EBB-AB32-3905-6A0E306912C3}"/>
          </ac:spMkLst>
        </pc:spChg>
      </pc:sldChg>
      <pc:sldChg chg="modSp mod">
        <pc:chgData name="Diaz-Vazquez, Celeste" userId="01eae102-ecf9-4722-a0ca-f1ae634a0e0f" providerId="ADAL" clId="{705E5AC7-4961-5544-A050-00F709FAD6CE}" dt="2026-06-08T19:06:27.299" v="4792" actId="27636"/>
        <pc:sldMkLst>
          <pc:docMk/>
          <pc:sldMk cId="487883936" sldId="290"/>
        </pc:sldMkLst>
        <pc:spChg chg="mod">
          <ac:chgData name="Diaz-Vazquez, Celeste" userId="01eae102-ecf9-4722-a0ca-f1ae634a0e0f" providerId="ADAL" clId="{705E5AC7-4961-5544-A050-00F709FAD6CE}" dt="2026-06-08T19:06:27.299" v="4792" actId="27636"/>
          <ac:spMkLst>
            <pc:docMk/>
            <pc:sldMk cId="487883936" sldId="290"/>
            <ac:spMk id="4" creationId="{1543EC9E-950C-26E8-F383-AA5F7A5F31EF}"/>
          </ac:spMkLst>
        </pc:spChg>
      </pc:sldChg>
      <pc:sldChg chg="modSp mod">
        <pc:chgData name="Diaz-Vazquez, Celeste" userId="01eae102-ecf9-4722-a0ca-f1ae634a0e0f" providerId="ADAL" clId="{705E5AC7-4961-5544-A050-00F709FAD6CE}" dt="2026-06-08T19:08:09.536" v="4799" actId="14100"/>
        <pc:sldMkLst>
          <pc:docMk/>
          <pc:sldMk cId="3043945280" sldId="291"/>
        </pc:sldMkLst>
        <pc:spChg chg="mod">
          <ac:chgData name="Diaz-Vazquez, Celeste" userId="01eae102-ecf9-4722-a0ca-f1ae634a0e0f" providerId="ADAL" clId="{705E5AC7-4961-5544-A050-00F709FAD6CE}" dt="2026-06-08T19:08:09.536" v="4799" actId="14100"/>
          <ac:spMkLst>
            <pc:docMk/>
            <pc:sldMk cId="3043945280" sldId="291"/>
            <ac:spMk id="4" creationId="{FBDCD8F7-DBA2-985C-3063-CD0A4D9C431E}"/>
          </ac:spMkLst>
        </pc:spChg>
      </pc:sldChg>
      <pc:sldChg chg="modSp mod">
        <pc:chgData name="Diaz-Vazquez, Celeste" userId="01eae102-ecf9-4722-a0ca-f1ae634a0e0f" providerId="ADAL" clId="{705E5AC7-4961-5544-A050-00F709FAD6CE}" dt="2026-06-08T19:14:10.866" v="4809" actId="403"/>
        <pc:sldMkLst>
          <pc:docMk/>
          <pc:sldMk cId="2474741853" sldId="292"/>
        </pc:sldMkLst>
        <pc:spChg chg="mod">
          <ac:chgData name="Diaz-Vazquez, Celeste" userId="01eae102-ecf9-4722-a0ca-f1ae634a0e0f" providerId="ADAL" clId="{705E5AC7-4961-5544-A050-00F709FAD6CE}" dt="2026-06-08T19:14:10.866" v="4809" actId="403"/>
          <ac:spMkLst>
            <pc:docMk/>
            <pc:sldMk cId="2474741853" sldId="292"/>
            <ac:spMk id="3" creationId="{C8E98C87-3F75-759D-D5AF-E40195D36E3E}"/>
          </ac:spMkLst>
        </pc:spChg>
      </pc:sldChg>
      <pc:sldChg chg="modSp mod">
        <pc:chgData name="Diaz-Vazquez, Celeste" userId="01eae102-ecf9-4722-a0ca-f1ae634a0e0f" providerId="ADAL" clId="{705E5AC7-4961-5544-A050-00F709FAD6CE}" dt="2026-06-08T19:15:56.674" v="4823" actId="20577"/>
        <pc:sldMkLst>
          <pc:docMk/>
          <pc:sldMk cId="2491910630" sldId="293"/>
        </pc:sldMkLst>
        <pc:spChg chg="mod">
          <ac:chgData name="Diaz-Vazquez, Celeste" userId="01eae102-ecf9-4722-a0ca-f1ae634a0e0f" providerId="ADAL" clId="{705E5AC7-4961-5544-A050-00F709FAD6CE}" dt="2026-06-08T19:15:56.674" v="4823" actId="20577"/>
          <ac:spMkLst>
            <pc:docMk/>
            <pc:sldMk cId="2491910630" sldId="293"/>
            <ac:spMk id="3" creationId="{0C55228B-7F65-567A-B2B7-FB77B267324F}"/>
          </ac:spMkLst>
        </pc:spChg>
      </pc:sldChg>
      <pc:sldChg chg="modSp mod">
        <pc:chgData name="Diaz-Vazquez, Celeste" userId="01eae102-ecf9-4722-a0ca-f1ae634a0e0f" providerId="ADAL" clId="{705E5AC7-4961-5544-A050-00F709FAD6CE}" dt="2026-06-08T19:19:11.897" v="4854" actId="14100"/>
        <pc:sldMkLst>
          <pc:docMk/>
          <pc:sldMk cId="3800428560" sldId="294"/>
        </pc:sldMkLst>
        <pc:spChg chg="mod">
          <ac:chgData name="Diaz-Vazquez, Celeste" userId="01eae102-ecf9-4722-a0ca-f1ae634a0e0f" providerId="ADAL" clId="{705E5AC7-4961-5544-A050-00F709FAD6CE}" dt="2026-06-08T19:19:11.897" v="4854" actId="14100"/>
          <ac:spMkLst>
            <pc:docMk/>
            <pc:sldMk cId="3800428560" sldId="294"/>
            <ac:spMk id="3" creationId="{60EAA93A-5930-F196-887E-73BFA2F6D565}"/>
          </ac:spMkLst>
        </pc:spChg>
      </pc:sldChg>
      <pc:sldChg chg="modSp mod">
        <pc:chgData name="Diaz-Vazquez, Celeste" userId="01eae102-ecf9-4722-a0ca-f1ae634a0e0f" providerId="ADAL" clId="{705E5AC7-4961-5544-A050-00F709FAD6CE}" dt="2026-06-09T15:23:43.061" v="6936" actId="20577"/>
        <pc:sldMkLst>
          <pc:docMk/>
          <pc:sldMk cId="3862281828" sldId="295"/>
        </pc:sldMkLst>
        <pc:spChg chg="mod">
          <ac:chgData name="Diaz-Vazquez, Celeste" userId="01eae102-ecf9-4722-a0ca-f1ae634a0e0f" providerId="ADAL" clId="{705E5AC7-4961-5544-A050-00F709FAD6CE}" dt="2026-06-09T15:23:43.061" v="6936" actId="20577"/>
          <ac:spMkLst>
            <pc:docMk/>
            <pc:sldMk cId="3862281828" sldId="295"/>
            <ac:spMk id="3" creationId="{00F5F8F5-EF1C-1DA8-9607-E915661439D9}"/>
          </ac:spMkLst>
        </pc:spChg>
      </pc:sldChg>
      <pc:sldChg chg="modSp mod">
        <pc:chgData name="Diaz-Vazquez, Celeste" userId="01eae102-ecf9-4722-a0ca-f1ae634a0e0f" providerId="ADAL" clId="{705E5AC7-4961-5544-A050-00F709FAD6CE}" dt="2026-06-08T19:20:39.712" v="4858" actId="27636"/>
        <pc:sldMkLst>
          <pc:docMk/>
          <pc:sldMk cId="4100727741" sldId="296"/>
        </pc:sldMkLst>
        <pc:spChg chg="mod">
          <ac:chgData name="Diaz-Vazquez, Celeste" userId="01eae102-ecf9-4722-a0ca-f1ae634a0e0f" providerId="ADAL" clId="{705E5AC7-4961-5544-A050-00F709FAD6CE}" dt="2026-06-08T19:20:39.712" v="4858" actId="27636"/>
          <ac:spMkLst>
            <pc:docMk/>
            <pc:sldMk cId="4100727741" sldId="296"/>
            <ac:spMk id="3" creationId="{240DC4EB-A350-37F5-D343-EA5C758EC496}"/>
          </ac:spMkLst>
        </pc:spChg>
      </pc:sldChg>
      <pc:sldChg chg="modSp mod">
        <pc:chgData name="Diaz-Vazquez, Celeste" userId="01eae102-ecf9-4722-a0ca-f1ae634a0e0f" providerId="ADAL" clId="{705E5AC7-4961-5544-A050-00F709FAD6CE}" dt="2026-06-09T15:27:41.678" v="6941" actId="13926"/>
        <pc:sldMkLst>
          <pc:docMk/>
          <pc:sldMk cId="3625429285" sldId="297"/>
        </pc:sldMkLst>
        <pc:spChg chg="mod">
          <ac:chgData name="Diaz-Vazquez, Celeste" userId="01eae102-ecf9-4722-a0ca-f1ae634a0e0f" providerId="ADAL" clId="{705E5AC7-4961-5544-A050-00F709FAD6CE}" dt="2026-06-09T15:26:09.646" v="6937" actId="20577"/>
          <ac:spMkLst>
            <pc:docMk/>
            <pc:sldMk cId="3625429285" sldId="297"/>
            <ac:spMk id="2" creationId="{EB53D90E-E792-ECEF-AB88-26767D6F8FDC}"/>
          </ac:spMkLst>
        </pc:spChg>
        <pc:spChg chg="mod">
          <ac:chgData name="Diaz-Vazquez, Celeste" userId="01eae102-ecf9-4722-a0ca-f1ae634a0e0f" providerId="ADAL" clId="{705E5AC7-4961-5544-A050-00F709FAD6CE}" dt="2026-06-09T15:27:41.678" v="6941" actId="13926"/>
          <ac:spMkLst>
            <pc:docMk/>
            <pc:sldMk cId="3625429285" sldId="297"/>
            <ac:spMk id="4" creationId="{C4080324-8653-E284-6936-9FF02D718840}"/>
          </ac:spMkLst>
        </pc:spChg>
      </pc:sldChg>
      <pc:sldChg chg="modSp mod">
        <pc:chgData name="Diaz-Vazquez, Celeste" userId="01eae102-ecf9-4722-a0ca-f1ae634a0e0f" providerId="ADAL" clId="{705E5AC7-4961-5544-A050-00F709FAD6CE}" dt="2026-06-09T15:28:49.887" v="6944" actId="20577"/>
        <pc:sldMkLst>
          <pc:docMk/>
          <pc:sldMk cId="3316312134" sldId="298"/>
        </pc:sldMkLst>
        <pc:spChg chg="mod">
          <ac:chgData name="Diaz-Vazquez, Celeste" userId="01eae102-ecf9-4722-a0ca-f1ae634a0e0f" providerId="ADAL" clId="{705E5AC7-4961-5544-A050-00F709FAD6CE}" dt="2026-06-09T15:28:49.887" v="6944" actId="20577"/>
          <ac:spMkLst>
            <pc:docMk/>
            <pc:sldMk cId="3316312134" sldId="298"/>
            <ac:spMk id="4" creationId="{764A84A4-1BB2-34F7-AC92-527EAE8036D2}"/>
          </ac:spMkLst>
        </pc:spChg>
      </pc:sldChg>
      <pc:sldChg chg="modSp mod">
        <pc:chgData name="Diaz-Vazquez, Celeste" userId="01eae102-ecf9-4722-a0ca-f1ae634a0e0f" providerId="ADAL" clId="{705E5AC7-4961-5544-A050-00F709FAD6CE}" dt="2026-06-08T19:23:29.599" v="4891" actId="6549"/>
        <pc:sldMkLst>
          <pc:docMk/>
          <pc:sldMk cId="3397642419" sldId="299"/>
        </pc:sldMkLst>
        <pc:spChg chg="mod">
          <ac:chgData name="Diaz-Vazquez, Celeste" userId="01eae102-ecf9-4722-a0ca-f1ae634a0e0f" providerId="ADAL" clId="{705E5AC7-4961-5544-A050-00F709FAD6CE}" dt="2026-06-08T19:23:29.599" v="4891" actId="6549"/>
          <ac:spMkLst>
            <pc:docMk/>
            <pc:sldMk cId="3397642419" sldId="299"/>
            <ac:spMk id="4" creationId="{1CE1D740-8824-AD31-8FC4-611DB65E093C}"/>
          </ac:spMkLst>
        </pc:spChg>
      </pc:sldChg>
      <pc:sldChg chg="modSp mod">
        <pc:chgData name="Diaz-Vazquez, Celeste" userId="01eae102-ecf9-4722-a0ca-f1ae634a0e0f" providerId="ADAL" clId="{705E5AC7-4961-5544-A050-00F709FAD6CE}" dt="2026-06-08T19:24:56.042" v="4898" actId="14100"/>
        <pc:sldMkLst>
          <pc:docMk/>
          <pc:sldMk cId="4171414079" sldId="300"/>
        </pc:sldMkLst>
        <pc:spChg chg="mod">
          <ac:chgData name="Diaz-Vazquez, Celeste" userId="01eae102-ecf9-4722-a0ca-f1ae634a0e0f" providerId="ADAL" clId="{705E5AC7-4961-5544-A050-00F709FAD6CE}" dt="2026-06-08T19:24:56.042" v="4898" actId="14100"/>
          <ac:spMkLst>
            <pc:docMk/>
            <pc:sldMk cId="4171414079" sldId="300"/>
            <ac:spMk id="2" creationId="{F88A0E3B-E35D-BFE3-7D65-CEB970DB35F7}"/>
          </ac:spMkLst>
        </pc:spChg>
        <pc:spChg chg="mod">
          <ac:chgData name="Diaz-Vazquez, Celeste" userId="01eae102-ecf9-4722-a0ca-f1ae634a0e0f" providerId="ADAL" clId="{705E5AC7-4961-5544-A050-00F709FAD6CE}" dt="2026-06-08T19:24:30.364" v="4896" actId="12"/>
          <ac:spMkLst>
            <pc:docMk/>
            <pc:sldMk cId="4171414079" sldId="300"/>
            <ac:spMk id="4" creationId="{A4D45050-DB43-C35F-EA17-BC135503E885}"/>
          </ac:spMkLst>
        </pc:spChg>
      </pc:sldChg>
      <pc:sldChg chg="modSp mod">
        <pc:chgData name="Diaz-Vazquez, Celeste" userId="01eae102-ecf9-4722-a0ca-f1ae634a0e0f" providerId="ADAL" clId="{705E5AC7-4961-5544-A050-00F709FAD6CE}" dt="2026-06-08T19:25:50.601" v="4901" actId="12"/>
        <pc:sldMkLst>
          <pc:docMk/>
          <pc:sldMk cId="3541170471" sldId="301"/>
        </pc:sldMkLst>
        <pc:spChg chg="mod">
          <ac:chgData name="Diaz-Vazquez, Celeste" userId="01eae102-ecf9-4722-a0ca-f1ae634a0e0f" providerId="ADAL" clId="{705E5AC7-4961-5544-A050-00F709FAD6CE}" dt="2026-06-08T19:24:46.180" v="4897" actId="14100"/>
          <ac:spMkLst>
            <pc:docMk/>
            <pc:sldMk cId="3541170471" sldId="301"/>
            <ac:spMk id="2" creationId="{618E0D50-1209-A373-7833-EE5DA33EFDD7}"/>
          </ac:spMkLst>
        </pc:spChg>
        <pc:spChg chg="mod">
          <ac:chgData name="Diaz-Vazquez, Celeste" userId="01eae102-ecf9-4722-a0ca-f1ae634a0e0f" providerId="ADAL" clId="{705E5AC7-4961-5544-A050-00F709FAD6CE}" dt="2026-06-08T19:25:50.601" v="4901" actId="12"/>
          <ac:spMkLst>
            <pc:docMk/>
            <pc:sldMk cId="3541170471" sldId="301"/>
            <ac:spMk id="4" creationId="{B4C3D7FC-6180-DB3F-6E7A-C2F0D39ACE6E}"/>
          </ac:spMkLst>
        </pc:spChg>
      </pc:sldChg>
      <pc:sldChg chg="modSp mod">
        <pc:chgData name="Diaz-Vazquez, Celeste" userId="01eae102-ecf9-4722-a0ca-f1ae634a0e0f" providerId="ADAL" clId="{705E5AC7-4961-5544-A050-00F709FAD6CE}" dt="2026-06-09T15:32:05.585" v="6956" actId="6549"/>
        <pc:sldMkLst>
          <pc:docMk/>
          <pc:sldMk cId="4266794802" sldId="302"/>
        </pc:sldMkLst>
        <pc:spChg chg="mod">
          <ac:chgData name="Diaz-Vazquez, Celeste" userId="01eae102-ecf9-4722-a0ca-f1ae634a0e0f" providerId="ADAL" clId="{705E5AC7-4961-5544-A050-00F709FAD6CE}" dt="2026-06-08T19:25:40.203" v="4900" actId="14100"/>
          <ac:spMkLst>
            <pc:docMk/>
            <pc:sldMk cId="4266794802" sldId="302"/>
            <ac:spMk id="2" creationId="{67B89A48-487A-2375-96CA-9C1231CE5C1A}"/>
          </ac:spMkLst>
        </pc:spChg>
        <pc:spChg chg="mod">
          <ac:chgData name="Diaz-Vazquez, Celeste" userId="01eae102-ecf9-4722-a0ca-f1ae634a0e0f" providerId="ADAL" clId="{705E5AC7-4961-5544-A050-00F709FAD6CE}" dt="2026-06-09T15:32:05.585" v="6956" actId="6549"/>
          <ac:spMkLst>
            <pc:docMk/>
            <pc:sldMk cId="4266794802" sldId="302"/>
            <ac:spMk id="4" creationId="{4C9DAE91-B3C4-B51F-C438-7DE87CA6601D}"/>
          </ac:spMkLst>
        </pc:spChg>
      </pc:sldChg>
      <pc:sldChg chg="modSp mod">
        <pc:chgData name="Diaz-Vazquez, Celeste" userId="01eae102-ecf9-4722-a0ca-f1ae634a0e0f" providerId="ADAL" clId="{705E5AC7-4961-5544-A050-00F709FAD6CE}" dt="2026-06-09T15:11:34.515" v="6923" actId="14100"/>
        <pc:sldMkLst>
          <pc:docMk/>
          <pc:sldMk cId="330543060" sldId="303"/>
        </pc:sldMkLst>
        <pc:spChg chg="mod">
          <ac:chgData name="Diaz-Vazquez, Celeste" userId="01eae102-ecf9-4722-a0ca-f1ae634a0e0f" providerId="ADAL" clId="{705E5AC7-4961-5544-A050-00F709FAD6CE}" dt="2026-06-09T15:11:34.515" v="6923" actId="14100"/>
          <ac:spMkLst>
            <pc:docMk/>
            <pc:sldMk cId="330543060" sldId="303"/>
            <ac:spMk id="4" creationId="{EDB28AC6-BAEA-998B-DD37-F7C0A3B18136}"/>
          </ac:spMkLst>
        </pc:spChg>
      </pc:sldChg>
      <pc:sldChg chg="modSp mod">
        <pc:chgData name="Diaz-Vazquez, Celeste" userId="01eae102-ecf9-4722-a0ca-f1ae634a0e0f" providerId="ADAL" clId="{705E5AC7-4961-5544-A050-00F709FAD6CE}" dt="2026-06-08T19:07:42.299" v="4796" actId="14100"/>
        <pc:sldMkLst>
          <pc:docMk/>
          <pc:sldMk cId="2457727100" sldId="304"/>
        </pc:sldMkLst>
        <pc:spChg chg="mod">
          <ac:chgData name="Diaz-Vazquez, Celeste" userId="01eae102-ecf9-4722-a0ca-f1ae634a0e0f" providerId="ADAL" clId="{705E5AC7-4961-5544-A050-00F709FAD6CE}" dt="2026-06-08T19:07:42.299" v="4796" actId="14100"/>
          <ac:spMkLst>
            <pc:docMk/>
            <pc:sldMk cId="2457727100" sldId="304"/>
            <ac:spMk id="4" creationId="{04175002-6DAF-2572-2BFB-9A61203065D6}"/>
          </ac:spMkLst>
        </pc:spChg>
      </pc:sldChg>
      <pc:sldChg chg="modSp add mod">
        <pc:chgData name="Diaz-Vazquez, Celeste" userId="01eae102-ecf9-4722-a0ca-f1ae634a0e0f" providerId="ADAL" clId="{705E5AC7-4961-5544-A050-00F709FAD6CE}" dt="2026-06-08T16:45:14.174" v="4188" actId="14100"/>
        <pc:sldMkLst>
          <pc:docMk/>
          <pc:sldMk cId="2872028933" sldId="305"/>
        </pc:sldMkLst>
        <pc:spChg chg="mod">
          <ac:chgData name="Diaz-Vazquez, Celeste" userId="01eae102-ecf9-4722-a0ca-f1ae634a0e0f" providerId="ADAL" clId="{705E5AC7-4961-5544-A050-00F709FAD6CE}" dt="2026-06-08T16:45:14.174" v="4188" actId="14100"/>
          <ac:spMkLst>
            <pc:docMk/>
            <pc:sldMk cId="2872028933" sldId="305"/>
            <ac:spMk id="5" creationId="{ACDB4C46-930D-8AE0-9593-189569ECC445}"/>
          </ac:spMkLst>
        </pc:spChg>
      </pc:sldChg>
      <pc:sldChg chg="modSp add mod">
        <pc:chgData name="Diaz-Vazquez, Celeste" userId="01eae102-ecf9-4722-a0ca-f1ae634a0e0f" providerId="ADAL" clId="{705E5AC7-4961-5544-A050-00F709FAD6CE}" dt="2026-06-08T16:49:09.310" v="4205" actId="14100"/>
        <pc:sldMkLst>
          <pc:docMk/>
          <pc:sldMk cId="858687555" sldId="306"/>
        </pc:sldMkLst>
        <pc:spChg chg="mod">
          <ac:chgData name="Diaz-Vazquez, Celeste" userId="01eae102-ecf9-4722-a0ca-f1ae634a0e0f" providerId="ADAL" clId="{705E5AC7-4961-5544-A050-00F709FAD6CE}" dt="2026-06-08T16:49:09.310" v="4205" actId="14100"/>
          <ac:spMkLst>
            <pc:docMk/>
            <pc:sldMk cId="858687555" sldId="306"/>
            <ac:spMk id="5" creationId="{84F6BB28-C2B7-C13F-5551-B6D9AAB9EA77}"/>
          </ac:spMkLst>
        </pc:spChg>
      </pc:sldChg>
      <pc:sldChg chg="modSp add mod">
        <pc:chgData name="Diaz-Vazquez, Celeste" userId="01eae102-ecf9-4722-a0ca-f1ae634a0e0f" providerId="ADAL" clId="{705E5AC7-4961-5544-A050-00F709FAD6CE}" dt="2026-06-08T17:23:41.898" v="4575" actId="14100"/>
        <pc:sldMkLst>
          <pc:docMk/>
          <pc:sldMk cId="1363407854" sldId="307"/>
        </pc:sldMkLst>
        <pc:spChg chg="mod">
          <ac:chgData name="Diaz-Vazquez, Celeste" userId="01eae102-ecf9-4722-a0ca-f1ae634a0e0f" providerId="ADAL" clId="{705E5AC7-4961-5544-A050-00F709FAD6CE}" dt="2026-06-08T17:23:41.898" v="4575" actId="14100"/>
          <ac:spMkLst>
            <pc:docMk/>
            <pc:sldMk cId="1363407854" sldId="307"/>
            <ac:spMk id="5" creationId="{9AF2F947-5F61-DEAC-BFC1-36C9C4248C2F}"/>
          </ac:spMkLst>
        </pc:spChg>
      </pc:sldChg>
      <pc:sldChg chg="modSp add mod">
        <pc:chgData name="Diaz-Vazquez, Celeste" userId="01eae102-ecf9-4722-a0ca-f1ae634a0e0f" providerId="ADAL" clId="{705E5AC7-4961-5544-A050-00F709FAD6CE}" dt="2026-06-08T17:26:39.986" v="4593" actId="14100"/>
        <pc:sldMkLst>
          <pc:docMk/>
          <pc:sldMk cId="1135017336" sldId="308"/>
        </pc:sldMkLst>
        <pc:spChg chg="mod">
          <ac:chgData name="Diaz-Vazquez, Celeste" userId="01eae102-ecf9-4722-a0ca-f1ae634a0e0f" providerId="ADAL" clId="{705E5AC7-4961-5544-A050-00F709FAD6CE}" dt="2026-06-08T17:26:39.986" v="4593" actId="14100"/>
          <ac:spMkLst>
            <pc:docMk/>
            <pc:sldMk cId="1135017336" sldId="308"/>
            <ac:spMk id="5" creationId="{99311C40-EB03-8BE9-8B80-CA646C37A23C}"/>
          </ac:spMkLst>
        </pc:spChg>
      </pc:sldChg>
      <pc:sldChg chg="modSp add mod">
        <pc:chgData name="Diaz-Vazquez, Celeste" userId="01eae102-ecf9-4722-a0ca-f1ae634a0e0f" providerId="ADAL" clId="{705E5AC7-4961-5544-A050-00F709FAD6CE}" dt="2026-06-08T17:28:11.432" v="4602" actId="14100"/>
        <pc:sldMkLst>
          <pc:docMk/>
          <pc:sldMk cId="2303724217" sldId="309"/>
        </pc:sldMkLst>
        <pc:spChg chg="mod">
          <ac:chgData name="Diaz-Vazquez, Celeste" userId="01eae102-ecf9-4722-a0ca-f1ae634a0e0f" providerId="ADAL" clId="{705E5AC7-4961-5544-A050-00F709FAD6CE}" dt="2026-06-08T17:28:11.432" v="4602" actId="14100"/>
          <ac:spMkLst>
            <pc:docMk/>
            <pc:sldMk cId="2303724217" sldId="309"/>
            <ac:spMk id="5" creationId="{531376FB-A562-F208-DE93-87383C7F6BFD}"/>
          </ac:spMkLst>
        </pc:spChg>
      </pc:sldChg>
      <pc:sldChg chg="modSp add mod">
        <pc:chgData name="Diaz-Vazquez, Celeste" userId="01eae102-ecf9-4722-a0ca-f1ae634a0e0f" providerId="ADAL" clId="{705E5AC7-4961-5544-A050-00F709FAD6CE}" dt="2026-06-08T17:31:05.046" v="4619" actId="14100"/>
        <pc:sldMkLst>
          <pc:docMk/>
          <pc:sldMk cId="1358310803" sldId="310"/>
        </pc:sldMkLst>
        <pc:spChg chg="mod">
          <ac:chgData name="Diaz-Vazquez, Celeste" userId="01eae102-ecf9-4722-a0ca-f1ae634a0e0f" providerId="ADAL" clId="{705E5AC7-4961-5544-A050-00F709FAD6CE}" dt="2026-06-08T17:31:05.046" v="4619" actId="14100"/>
          <ac:spMkLst>
            <pc:docMk/>
            <pc:sldMk cId="1358310803" sldId="310"/>
            <ac:spMk id="5" creationId="{2D2B6209-37DE-7965-844B-E4D4DB6228CF}"/>
          </ac:spMkLst>
        </pc:spChg>
      </pc:sldChg>
      <pc:sldChg chg="modSp add del mod">
        <pc:chgData name="Diaz-Vazquez, Celeste" userId="01eae102-ecf9-4722-a0ca-f1ae634a0e0f" providerId="ADAL" clId="{705E5AC7-4961-5544-A050-00F709FAD6CE}" dt="2026-06-08T17:36:22.809" v="4639" actId="2890"/>
        <pc:sldMkLst>
          <pc:docMk/>
          <pc:sldMk cId="2089297258" sldId="311"/>
        </pc:sldMkLst>
        <pc:spChg chg="mod">
          <ac:chgData name="Diaz-Vazquez, Celeste" userId="01eae102-ecf9-4722-a0ca-f1ae634a0e0f" providerId="ADAL" clId="{705E5AC7-4961-5544-A050-00F709FAD6CE}" dt="2026-06-08T17:36:19.617" v="4638" actId="6549"/>
          <ac:spMkLst>
            <pc:docMk/>
            <pc:sldMk cId="2089297258" sldId="311"/>
            <ac:spMk id="4" creationId="{71740845-A3EA-7DE6-4458-6A9773D5F82B}"/>
          </ac:spMkLst>
        </pc:spChg>
      </pc:sldChg>
      <pc:sldChg chg="modSp add mod">
        <pc:chgData name="Diaz-Vazquez, Celeste" userId="01eae102-ecf9-4722-a0ca-f1ae634a0e0f" providerId="ADAL" clId="{705E5AC7-4961-5544-A050-00F709FAD6CE}" dt="2026-06-08T19:15:02.182" v="4818" actId="27636"/>
        <pc:sldMkLst>
          <pc:docMk/>
          <pc:sldMk cId="2861714315" sldId="311"/>
        </pc:sldMkLst>
        <pc:spChg chg="mod">
          <ac:chgData name="Diaz-Vazquez, Celeste" userId="01eae102-ecf9-4722-a0ca-f1ae634a0e0f" providerId="ADAL" clId="{705E5AC7-4961-5544-A050-00F709FAD6CE}" dt="2026-06-08T19:15:02.182" v="4818" actId="27636"/>
          <ac:spMkLst>
            <pc:docMk/>
            <pc:sldMk cId="2861714315" sldId="311"/>
            <ac:spMk id="3" creationId="{8A3CCCAA-A75F-A5FB-5E92-66A2001E146A}"/>
          </ac:spMkLst>
        </pc:spChg>
      </pc:sldChg>
      <pc:sldChg chg="modSp add mod">
        <pc:chgData name="Diaz-Vazquez, Celeste" userId="01eae102-ecf9-4722-a0ca-f1ae634a0e0f" providerId="ADAL" clId="{705E5AC7-4961-5544-A050-00F709FAD6CE}" dt="2026-06-08T19:18:55.629" v="4852" actId="20577"/>
        <pc:sldMkLst>
          <pc:docMk/>
          <pc:sldMk cId="2804293275" sldId="312"/>
        </pc:sldMkLst>
        <pc:spChg chg="mod">
          <ac:chgData name="Diaz-Vazquez, Celeste" userId="01eae102-ecf9-4722-a0ca-f1ae634a0e0f" providerId="ADAL" clId="{705E5AC7-4961-5544-A050-00F709FAD6CE}" dt="2026-06-08T19:18:55.629" v="4852" actId="20577"/>
          <ac:spMkLst>
            <pc:docMk/>
            <pc:sldMk cId="2804293275" sldId="312"/>
            <ac:spMk id="3" creationId="{3BFDDC91-4C84-0ABD-40E2-3EDBB063157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7BC76-B972-F2A6-576C-B4EA2A789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68E9E5-3E59-2CE5-3152-A1F16A0E1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55046-9A0B-D774-C6B9-E637A39F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88F71-DD25-EE01-6850-CEECB11B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19CE2-749A-5BF4-2CAB-F9D9BD68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92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4063B-EB39-76DA-A051-D8FAC906E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DB1E51-8895-7952-069C-D7867E9B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F3769-856D-F0B3-BF0A-15A23EF1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6EBE0-15FD-C626-31D6-058E070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EACBD-467D-FBF8-B2C5-D1CE5434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61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84DB61-4D2B-68CF-742E-5A2105D9B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4C7BC-EC4F-357D-939C-4A83A618D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032C4-7D52-32CD-51D7-5C3BD443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1571C-4BA8-67BD-6E9C-DA74F3E1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83481-9B41-1C55-288F-43E0117E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8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3A22-CFF4-4FD7-0D01-6EE68517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B49A3-DFA0-9882-CD99-538989B73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EB6CB-FDB0-56FF-A250-1015EC61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FBB6D-B890-5AE4-3B14-2A4C6A6D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E9148-B801-AC1D-E9B3-870EFF6B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89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52DC4-092C-0B67-3BBC-AFDDA87D5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1B5A0-6594-0923-4A2D-2DDD6C713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695A1-481B-1E79-2E31-36E387D4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B2A26-D894-5162-8BAD-06D00A3D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9580A-6AF6-2F2D-E30F-FC3EE8F0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86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CF7AA-B3FD-79B1-6AE2-3B064842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705DF-4D6A-0CF5-F9B8-23F3D0FB4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C15D0-5599-0240-1BD5-801CC578E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AD005-3CCE-AF19-FF1B-7F29C499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D1DED-B187-C2EE-DDEF-28CDB740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3BD4A4-D064-B5E9-DDBC-5E25E045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6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4A74-C41A-1F71-1477-CA09AEF6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FCE21-9169-0F94-410E-B938AEADF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CB15C6-473E-7784-23D3-B6ED2DE9B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864F0-E273-1F16-F0EB-B9F1B8315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FF94E-0507-5E82-2BCF-7377114B1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A44A3-0114-DDA4-9EF0-87E91D2A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377783-660C-D39E-D2D0-6BF98D1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EF9AA5-8E4F-F7CD-33E9-B7794BBA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9312F-4DAF-FAE5-4AAB-39B9691C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B131BF-B9FF-7C84-D45F-474D7612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9417E3-436F-2E84-921B-74484C52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9EE9F0-1DBC-F573-E2B8-CE20062E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4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B5B57E-F04B-3079-73B8-0639DE603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03B380-ACEB-CD8B-67A4-2F1E1BBF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EE92F-E2C0-BA3B-6029-37153020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51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2615-22F2-8C54-6D75-63EF3395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6110E-3510-7B75-9DE8-11604C4E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ACEA4-DEB3-385B-3A00-9AF343D2D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A2596-EC95-1BA2-DF68-782AA9EFD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09BAC-1C7A-8528-AEBC-5C30A657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BCBF8-26D8-B80D-6ED8-E1990085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76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44614-450D-FCEA-96D2-8AF8DD82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87AED-23F5-E5F4-2AB6-6F439C375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97F53-5FC6-9663-C31B-3382DB0B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7D5A1-4694-A2B5-7474-6DB6B758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19BA5-7361-BD5F-8D49-7ED81FE3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F5C22-5CFF-C0C7-67A9-9A035C1F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97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A441DD-D9B4-033A-06AE-39F00A09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5B379-CA6C-C0BC-5953-4E354ED1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5C338-5207-ABFC-FD22-01E247CC7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29ADE-8CFD-4149-873B-3F8662D8AEAA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E2FBA-F896-00F0-594A-7D3813B62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4833-CF0B-3672-8589-BF102C0ED1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83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thersloveletter.com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629" y="3451878"/>
            <a:ext cx="3267199" cy="1965366"/>
          </a:xfrm>
          <a:effectLst>
            <a:outerShdw blurRad="50800" dist="50800" dir="5400000" algn="ctr" rotWithShape="0">
              <a:srgbClr val="000000">
                <a:alpha val="48713"/>
              </a:srgbClr>
            </a:outerShdw>
          </a:effectLst>
        </p:spPr>
        <p:txBody>
          <a:bodyPr>
            <a:noAutofit/>
          </a:bodyPr>
          <a:lstStyle/>
          <a:p>
            <a:pPr algn="l"/>
            <a:r>
              <a:rPr lang="zh-HK" altLang="zh-HK" sz="6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帶着憐憫</a:t>
            </a:r>
            <a:r>
              <a:rPr lang="zh-HK" altLang="zh-HK" sz="6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起行</a:t>
            </a:r>
            <a:endParaRPr lang="pt-BR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Bk BT" panose="020B05020202040203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AF294F-D74E-39C5-9C49-563170F4A20F}"/>
              </a:ext>
            </a:extLst>
          </p:cNvPr>
          <p:cNvSpPr txBox="1"/>
          <p:nvPr/>
        </p:nvSpPr>
        <p:spPr>
          <a:xfrm>
            <a:off x="130629" y="1297684"/>
            <a:ext cx="32671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202</a:t>
            </a:r>
            <a:r>
              <a:rPr lang="en-US" altLang="zh-TW" sz="3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6</a:t>
            </a:r>
            <a:r>
              <a:rPr lang="zh-TW" altLang="en-US" sz="3000" b="1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防虐提倡日</a:t>
            </a:r>
            <a:endParaRPr lang="en-US" sz="3000" b="1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289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B99387-59FE-E667-CCFC-B9962C39A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884A656-E01E-41A7-902D-A1BA938CE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289" y="2894707"/>
            <a:ext cx="8929329" cy="3260205"/>
          </a:xfrm>
        </p:spPr>
        <p:txBody>
          <a:bodyPr>
            <a:normAutofit/>
          </a:bodyPr>
          <a:lstStyle/>
          <a:p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你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大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致上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也會感到快樂和平靜！這是因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為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上帝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建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造我們的大腦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；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每當我們向他人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表示憐憫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，它就會讓我們感到快樂、平靜、溫暖和感恩！太神奇了，對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嗎</a:t>
            </a:r>
            <a:r>
              <a:rPr lang="zh-TW" altLang="zh-HK" sz="45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？</a:t>
            </a:r>
            <a:endParaRPr lang="en-US" altLang="zh-HK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E9797-7037-4F42-8B28-85988BDEE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6CE2BFB-52B7-7EF9-8B86-DEEB0C94FA1B}"/>
              </a:ext>
            </a:extLst>
          </p:cNvPr>
          <p:cNvSpPr txBox="1">
            <a:spLocks/>
          </p:cNvSpPr>
          <p:nvPr/>
        </p:nvSpPr>
        <p:spPr>
          <a:xfrm>
            <a:off x="265545" y="217344"/>
            <a:ext cx="9032136" cy="1325563"/>
          </a:xfrm>
          <a:prstGeom prst="rect">
            <a:avLst/>
          </a:prstGeom>
          <a:effectLst>
            <a:outerShdw blurRad="52622" dist="50800" dir="7320000" algn="ctr" rotWithShape="0">
              <a:schemeClr val="accent4">
                <a:lumMod val="20000"/>
                <a:lumOff val="80000"/>
                <a:alpha val="98079"/>
              </a:schemeClr>
            </a:outerShdw>
          </a:effectLst>
          <a:scene3d>
            <a:camera prst="orthographicFront"/>
            <a:lightRig rig="threePt" dir="t"/>
          </a:scene3d>
          <a:sp3d prstMaterial="plastic">
            <a:bevelT w="165100" prst="coolSlant"/>
            <a:bevelB w="165100" prst="coolSlant"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HK" altLang="zh-HK" sz="50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理解憐憫</a:t>
            </a:r>
            <a:endParaRPr lang="pt-BR" sz="5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98415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56B2B1-8B80-26C0-A279-3B736529A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4F6BB28-C2B7-C13F-5551-B6D9AAB9E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7925" y="3077092"/>
            <a:ext cx="8261642" cy="2685933"/>
          </a:xfrm>
        </p:spPr>
        <p:txBody>
          <a:bodyPr>
            <a:normAutofit/>
          </a:bodyPr>
          <a:lstStyle/>
          <a:p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因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為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我們是按照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祂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形像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創造的，上帝也讓我們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從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關心那些受苦的人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中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找到快樂，就像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祂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自己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一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樣</a:t>
            </a:r>
            <a:r>
              <a:rPr lang="zh-TW" altLang="zh-HK" sz="45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HK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6C4938-79ED-0ECA-7B5F-B57901C72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6CE2BFB-52B7-7EF9-8B86-DEEB0C94FA1B}"/>
              </a:ext>
            </a:extLst>
          </p:cNvPr>
          <p:cNvSpPr txBox="1">
            <a:spLocks/>
          </p:cNvSpPr>
          <p:nvPr/>
        </p:nvSpPr>
        <p:spPr>
          <a:xfrm>
            <a:off x="265545" y="217344"/>
            <a:ext cx="9032136" cy="1325563"/>
          </a:xfrm>
          <a:prstGeom prst="rect">
            <a:avLst/>
          </a:prstGeom>
          <a:effectLst>
            <a:outerShdw blurRad="52622" dist="50800" dir="7320000" algn="ctr" rotWithShape="0">
              <a:schemeClr val="accent4">
                <a:lumMod val="20000"/>
                <a:lumOff val="80000"/>
                <a:alpha val="98079"/>
              </a:schemeClr>
            </a:outerShdw>
          </a:effectLst>
          <a:scene3d>
            <a:camera prst="orthographicFront"/>
            <a:lightRig rig="threePt" dir="t"/>
          </a:scene3d>
          <a:sp3d prstMaterial="plastic">
            <a:bevelT w="165100" prst="coolSlant"/>
            <a:bevelB w="165100" prst="coolSlant"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HK" altLang="zh-HK" sz="50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理解憐憫</a:t>
            </a:r>
            <a:endParaRPr lang="pt-BR" sz="5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8687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D7850-30E2-E571-9768-3019A33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1740" y="185627"/>
            <a:ext cx="7056408" cy="820981"/>
          </a:xfrm>
          <a:effectLst>
            <a:outerShdw blurRad="50800" dist="50800" dir="7740000" algn="ctr" rotWithShape="0">
              <a:schemeClr val="accent4">
                <a:lumMod val="20000"/>
                <a:lumOff val="80000"/>
                <a:alpha val="88000"/>
              </a:scheme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zh-HK" altLang="zh-HK" sz="45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耶穌——展現憐憫的</a:t>
            </a:r>
            <a:r>
              <a:rPr lang="zh-HK" altLang="zh-HK" sz="4500" b="1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榜樣</a:t>
            </a:r>
            <a:endParaRPr lang="pt-BR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9B05F0-CCED-0716-C378-4CA51B99D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9" y="1611824"/>
            <a:ext cx="5883215" cy="5028832"/>
          </a:xfrm>
        </p:spPr>
        <p:txBody>
          <a:bodyPr>
            <a:normAutofit/>
          </a:bodyPr>
          <a:lstStyle/>
          <a:p>
            <a:r>
              <a:rPr lang="zh-TW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耶穌來到</a:t>
            </a:r>
            <a:r>
              <a:rPr lang="zh-HK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我們中間</a:t>
            </a:r>
            <a:r>
              <a:rPr lang="zh-TW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</a:t>
            </a:r>
            <a:r>
              <a:rPr lang="zh-HK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使</a:t>
            </a:r>
            <a:r>
              <a:rPr lang="zh-TW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我們能</a:t>
            </a:r>
            <a:r>
              <a:rPr lang="zh-HK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夠</a:t>
            </a:r>
            <a:r>
              <a:rPr lang="zh-TW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體驗到上帝</a:t>
            </a:r>
            <a:r>
              <a:rPr lang="zh-HK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一份充滿憐憫的愛</a:t>
            </a:r>
            <a:r>
              <a:rPr lang="zh-TW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TW" sz="38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endParaRPr lang="en-US" altLang="zh-CN" sz="38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HK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祂</a:t>
            </a:r>
            <a:r>
              <a:rPr lang="zh-TW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知道</a:t>
            </a:r>
            <a:r>
              <a:rPr lang="zh-HK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祂</a:t>
            </a:r>
            <a:r>
              <a:rPr lang="zh-TW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所遇到的每一個人在生活中都遭受</a:t>
            </a:r>
            <a:r>
              <a:rPr lang="zh-HK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着</a:t>
            </a:r>
            <a:r>
              <a:rPr lang="zh-TW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某種痛苦、創傷、內疚、恐懼或不安。</a:t>
            </a:r>
            <a:endParaRPr lang="pt-BR" sz="38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0095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D7350C-B34D-D7CA-4CDB-653C99CD3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0C642B9-77C6-F34A-0302-5281AE427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3502" y="2070340"/>
            <a:ext cx="5893351" cy="2970386"/>
          </a:xfrm>
        </p:spPr>
        <p:txBody>
          <a:bodyPr>
            <a:normAutofit/>
          </a:bodyPr>
          <a:lstStyle/>
          <a:p>
            <a:r>
              <a:rPr lang="zh-HK" altLang="zh-HK" sz="4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祂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以最深切的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對待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這一群人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使他們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能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夠藉着祂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嘗到上帝那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份帶着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溫柔、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安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慰和寬恕的愛。</a:t>
            </a:r>
            <a:endParaRPr lang="en-US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F7D7850-30E2-E571-9768-3019A33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1740" y="362359"/>
            <a:ext cx="7056408" cy="820981"/>
          </a:xfrm>
          <a:effectLst>
            <a:outerShdw blurRad="50800" dist="50800" dir="7740000" algn="ctr" rotWithShape="0">
              <a:schemeClr val="accent4">
                <a:lumMod val="20000"/>
                <a:lumOff val="80000"/>
                <a:alpha val="88000"/>
              </a:scheme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zh-HK" altLang="zh-HK" sz="45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耶穌——展現憐憫的榜樣</a:t>
            </a:r>
            <a:endParaRPr lang="pt-BR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0563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9A1977-B288-49E3-539B-999D45CD8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9A7EF-29C0-D2C3-1A7D-DE7A9B6F4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672" y="217344"/>
            <a:ext cx="8201318" cy="1224957"/>
          </a:xfrm>
        </p:spPr>
        <p:txBody>
          <a:bodyPr>
            <a:normAutofit/>
          </a:bodyPr>
          <a:lstStyle/>
          <a:p>
            <a:pPr algn="ctr"/>
            <a:r>
              <a:rPr lang="en-US" altLang="zh-TW" sz="5500" b="1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〈</a:t>
            </a:r>
            <a:r>
              <a:rPr lang="zh-TW" altLang="en-US" sz="5500" b="1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馬太福音</a:t>
            </a:r>
            <a:r>
              <a:rPr lang="en-US" altLang="zh-TW" sz="5500" b="1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〉</a:t>
            </a:r>
            <a:r>
              <a:rPr lang="en-US" sz="5500" b="1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9:36</a:t>
            </a:r>
            <a:endParaRPr lang="pt-BR" sz="5500" b="1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2AF33DA-9A0F-7F75-B266-31519B290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92" y="2143716"/>
            <a:ext cx="9824736" cy="3926671"/>
          </a:xfrm>
        </p:spPr>
        <p:txBody>
          <a:bodyPr>
            <a:normAutofit/>
          </a:bodyPr>
          <a:lstStyle/>
          <a:p>
            <a:r>
              <a:rPr lang="zh-HK" altLang="zh-HK" sz="3600" u="sng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馬太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提到當耶穌「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看見許多的人，就憐憫他們；因為他們困苦流離，如同羊沒有牧人一般。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」</a:t>
            </a:r>
            <a:endParaRPr lang="en-US" altLang="zh-HK" sz="36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endParaRPr lang="en-US" altLang="zh-CN" sz="36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無論耶穌走到哪裏，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祂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都會注意到周圍的苦難，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並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選擇通過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餵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飽饑餓的人、寬恕因內疚而感到不堪重負的人、治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癒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病人、安慰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哀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傷和失去親人的人以及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協助人感到安全和感恩來助人。</a:t>
            </a:r>
            <a:endParaRPr lang="pt-BR" sz="36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63866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481BF2-1A56-D2DF-360C-EB03F53A8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69F3CAF-A22D-BF8F-8309-733A82CCA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135" y="1897826"/>
            <a:ext cx="9442373" cy="4702759"/>
          </a:xfrm>
        </p:spPr>
        <p:txBody>
          <a:bodyPr>
            <a:noAutofit/>
          </a:bodyPr>
          <a:lstStyle/>
          <a:p>
            <a:r>
              <a:rPr lang="zh-TW" altLang="zh-HK" sz="34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每當我們選擇展現</a:t>
            </a:r>
            <a:r>
              <a:rPr lang="zh-HK" altLang="zh-HK" sz="34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</a:t>
            </a:r>
            <a:r>
              <a:rPr lang="zh-TW" altLang="zh-HK" sz="34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，就是</a:t>
            </a:r>
            <a:r>
              <a:rPr lang="zh-HK" altLang="zh-HK" sz="34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選擇去</a:t>
            </a:r>
            <a:r>
              <a:rPr lang="zh-TW" altLang="zh-HK" sz="34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效仿耶穌。我們選擇用良善、愛和支持去祝福他人，而不是殘忍地加重他們的痛苦和不安，這與耶穌的品格恰恰相反。</a:t>
            </a:r>
            <a:endParaRPr lang="en-US" altLang="zh-TW" sz="34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endParaRPr lang="zh-TW" altLang="zh-HK" sz="34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TW" altLang="zh-HK" sz="34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耶穌看到一位孤獨的婦人站在一口井旁。儘管婦人的社群已經拒絕她，耶穌依然熱情地接納對方。祂還告訴婦人自己就是彌賽亞。祂的</a:t>
            </a:r>
            <a:r>
              <a:rPr lang="zh-HK" altLang="zh-HK" sz="34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憐憫之情</a:t>
            </a:r>
            <a:r>
              <a:rPr lang="zh-TW" altLang="zh-HK" sz="34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充滿愛，因而改變婦人的生活。</a:t>
            </a:r>
          </a:p>
        </p:txBody>
      </p:sp>
    </p:spTree>
    <p:extLst>
      <p:ext uri="{BB962C8B-B14F-4D97-AF65-F5344CB8AC3E}">
        <p14:creationId xmlns:p14="http://schemas.microsoft.com/office/powerpoint/2010/main" val="3231255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77AF8B-F901-B2C2-7B60-09EAFB56A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21A3ED4-01DC-463F-E7C1-6F8220C57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744" y="2197504"/>
            <a:ext cx="9615287" cy="4141824"/>
          </a:xfrm>
        </p:spPr>
        <p:txBody>
          <a:bodyPr>
            <a:normAutofit/>
          </a:bodyPr>
          <a:lstStyle/>
          <a:p>
            <a:r>
              <a:rPr lang="zh-TW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耶穌遇到一個犯</a:t>
            </a:r>
            <a:r>
              <a:rPr lang="zh-HK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姦淫</a:t>
            </a:r>
            <a:r>
              <a:rPr lang="zh-TW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的女人。她曾</a:t>
            </a:r>
            <a:r>
              <a:rPr lang="zh-HK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經遭受一個</a:t>
            </a:r>
            <a:r>
              <a:rPr lang="zh-TW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男人的虐待</a:t>
            </a:r>
            <a:r>
              <a:rPr lang="zh-HK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</a:t>
            </a:r>
            <a:r>
              <a:rPr lang="zh-TW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如今</a:t>
            </a:r>
            <a:r>
              <a:rPr lang="zh-HK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她</a:t>
            </a:r>
            <a:r>
              <a:rPr lang="zh-TW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又被法利賽人公開羞辱</a:t>
            </a:r>
            <a:r>
              <a:rPr lang="zh-HK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；她之前</a:t>
            </a:r>
            <a:r>
              <a:rPr lang="zh-TW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遭受的</a:t>
            </a:r>
            <a:r>
              <a:rPr lang="zh-HK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肢</a:t>
            </a:r>
            <a:r>
              <a:rPr lang="zh-TW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體和親密關係的虐待</a:t>
            </a:r>
            <a:r>
              <a:rPr lang="zh-HK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，而那</a:t>
            </a:r>
            <a:r>
              <a:rPr lang="zh-TW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種情感和精神虐待</a:t>
            </a:r>
            <a:r>
              <a:rPr lang="zh-HK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更</a:t>
            </a:r>
            <a:r>
              <a:rPr lang="zh-TW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進一步</a:t>
            </a:r>
            <a:r>
              <a:rPr lang="zh-HK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地</a:t>
            </a:r>
            <a:r>
              <a:rPr lang="zh-TW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加害她。</a:t>
            </a:r>
            <a:endParaRPr lang="en-US" altLang="zh-CN" sz="38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endParaRPr lang="en-US" altLang="zh-CN" sz="38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TW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耶穌巧妙而溫和</a:t>
            </a:r>
            <a:r>
              <a:rPr lang="zh-HK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地應對</a:t>
            </a:r>
            <a:r>
              <a:rPr lang="zh-TW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她的指控者，他們都悄悄地</a:t>
            </a:r>
            <a:r>
              <a:rPr lang="zh-HK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退</a:t>
            </a:r>
            <a:r>
              <a:rPr lang="zh-TW" altLang="zh-HK" sz="38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離。</a:t>
            </a:r>
            <a:endParaRPr lang="en-US" sz="38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3768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929456-1C8C-6CC3-5F2A-0345EEE2E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BA51EF-39EE-BE2F-7E10-34D10C25B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128" y="1997719"/>
            <a:ext cx="8804598" cy="4280137"/>
          </a:xfrm>
        </p:spPr>
        <p:txBody>
          <a:bodyPr>
            <a:normAutofit/>
          </a:bodyPr>
          <a:lstStyle/>
          <a:p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然後，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祂抱着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深切的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憐憫去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看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着這位女人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對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她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說她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已經完全得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釋放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和寬恕。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耶穌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的關愛改變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這位女人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人生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TW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endParaRPr lang="en-US" altLang="zh-CN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祂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的榜樣教導我們要緩解痛苦，安慰心碎之人，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並為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世界帶來希望、和平、愛和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喜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樂。</a:t>
            </a:r>
            <a:endParaRPr lang="en-US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1537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B7DEA7-8803-FDFE-BF9A-9145F2449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99717-6B97-348D-B4FF-D077831B4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3835" y="217344"/>
            <a:ext cx="8488844" cy="1325563"/>
          </a:xfrm>
        </p:spPr>
        <p:txBody>
          <a:bodyPr>
            <a:normAutofit/>
          </a:bodyPr>
          <a:lstStyle/>
          <a:p>
            <a:pPr algn="ctr"/>
            <a:r>
              <a:rPr lang="zh-HK" altLang="zh-HK" sz="40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好撒馬利亞人的</a:t>
            </a:r>
            <a:r>
              <a:rPr lang="zh-HK" altLang="zh-HK" sz="4000" b="1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故事</a:t>
            </a:r>
            <a:r>
              <a:rPr lang="en-US" altLang="zh-HK" sz="4000" b="1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/>
            </a:r>
            <a:br>
              <a:rPr lang="en-US" altLang="zh-HK" sz="4000" b="1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</a:br>
            <a:r>
              <a:rPr lang="zh-HK" altLang="zh-HK" sz="4000" b="1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怎樣</a:t>
            </a:r>
            <a:r>
              <a:rPr lang="zh-HK" altLang="zh-HK" sz="40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教會我們理解憐憫</a:t>
            </a:r>
            <a:r>
              <a:rPr lang="zh-HK" altLang="zh-HK" sz="4000" b="1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？</a:t>
            </a:r>
            <a:endParaRPr lang="pt-BR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81254-1632-9BF9-EAC9-8FD4170D3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耶穌還講述一個充滿智慧的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比喻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為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所有想要效仿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祂的憐憫之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提供可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參考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的榜樣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TW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endParaRPr lang="en-US" altLang="zh-CN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它就是〈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路加福音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〉</a:t>
            </a:r>
            <a:r>
              <a:rPr lang="en-US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10:25-37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中的好</a:t>
            </a:r>
            <a:r>
              <a:rPr lang="zh-HK" altLang="zh-HK" sz="4000" u="sng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撒馬利亞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人故事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pt-BR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8537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929D6E-14BD-3632-65F2-DD86EEEFF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01ABB-B14A-5267-AE84-5D360735B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270" y="2038493"/>
            <a:ext cx="9346346" cy="4323888"/>
          </a:xfrm>
        </p:spPr>
        <p:txBody>
          <a:bodyPr>
            <a:normAutofit/>
          </a:bodyPr>
          <a:lstStyle/>
          <a:p>
            <a:r>
              <a:rPr lang="zh-HK" altLang="zh-HK" sz="4000" u="sng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撒馬利亞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認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為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自己有責任幫助他人，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不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論對方是誰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都是一樣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而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他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也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有責任向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任何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遭受痛苦的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人表示憐憫</a:t>
            </a:r>
            <a:r>
              <a:rPr lang="zh-TW" altLang="zh-HK" sz="4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TW" sz="40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endParaRPr lang="en-US" altLang="zh-CN" sz="4000" u="sng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HK" altLang="zh-HK" sz="4000" u="sng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撒馬利亞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沒有讓偏見和種族問題阻礙他去幫助他人，正如耶穌幫助不同種族、文化、性別和年齡的人一樣。</a:t>
            </a:r>
            <a:endParaRPr lang="pt-BR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8986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5273" y="217344"/>
            <a:ext cx="7869381" cy="1325563"/>
          </a:xfrm>
        </p:spPr>
        <p:txBody>
          <a:bodyPr>
            <a:normAutofit/>
          </a:bodyPr>
          <a:lstStyle/>
          <a:p>
            <a:r>
              <a:rPr lang="zh-HK" altLang="zh-HK" sz="50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滿有憐憫</a:t>
            </a:r>
            <a:r>
              <a:rPr lang="zh-TW" altLang="zh-HK" sz="50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</a:t>
            </a:r>
            <a:r>
              <a:rPr lang="zh-TW" altLang="zh-HK" sz="5000" b="1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被子</a:t>
            </a:r>
            <a:endParaRPr lang="pt-BR" sz="5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71" y="2077956"/>
            <a:ext cx="938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HK" sz="4000" u="sng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安</a:t>
            </a:r>
            <a:r>
              <a:rPr lang="zh-TW" altLang="zh-HK" sz="4000" u="sng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娜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住在一個專門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為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遭受丈夫或父親虐待的婦女和兒童設立的庇護所裏。她努力工作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去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掙錢養活自己的孩子。</a:t>
            </a:r>
            <a:endParaRPr lang="en-US" altLang="zh-CN" sz="40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pPr marL="0" indent="0">
              <a:buNone/>
            </a:pPr>
            <a:endParaRPr lang="en-US" altLang="zh-CN" sz="40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pPr marL="0" indent="0">
              <a:buNone/>
            </a:pP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她時刻擔心自己的丈夫會找到她們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對他們造成比以往更嚴重的傷害。她還感到被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遺棄，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無人關愛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也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覺得自己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不值得被愛。</a:t>
            </a:r>
            <a:endParaRPr lang="en-US" sz="4000" dirty="0" smtClean="0">
              <a:latin typeface="思源宋体 CN Heavy" panose="02020900000000000000" pitchFamily="18" charset="-128"/>
              <a:ea typeface="思源宋体 CN Heavy" panose="020209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582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27710A-087B-4349-93E6-340C97CA1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A8888-5E8A-F340-3AC2-EAFEEB09C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962" y="2543415"/>
            <a:ext cx="9175654" cy="3327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HK" altLang="zh-HK" sz="4500" u="sng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撒馬利亞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人其後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仔細觀察，以確定這個人需要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怎樣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的幫助。如果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那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個人能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夠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說話，他會詢問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對方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哪裏最疼，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盡可能理解怎樣最好地幫助對方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pt-BR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600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47FADF-35E9-93C0-EC73-CF0F64238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AAAC5-6AFE-D125-F742-79B562DAB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652" y="2105424"/>
            <a:ext cx="8535657" cy="2723013"/>
          </a:xfrm>
        </p:spPr>
        <p:txBody>
          <a:bodyPr>
            <a:normAutofit/>
          </a:bodyPr>
          <a:lstStyle/>
          <a:p>
            <a:r>
              <a:rPr lang="zh-HK" altLang="zh-HK" sz="45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有一點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既重要並需要尊重人，就是要去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詢問受苦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之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心裏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最迫切的需求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，並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讓他們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參與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照顧他們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自己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決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策過程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中。</a:t>
            </a:r>
            <a:endParaRPr lang="zh-TW" altLang="zh-HK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681861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74ECAE-B819-C62F-9B4F-38297E926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7E98AF1-E42A-CF8C-EBDE-56047ADB1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080" y="3011947"/>
            <a:ext cx="9065903" cy="3350433"/>
          </a:xfrm>
        </p:spPr>
        <p:txBody>
          <a:bodyPr>
            <a:normAutofit/>
          </a:bodyPr>
          <a:lstStyle/>
          <a:p>
            <a:r>
              <a:rPr lang="zh-TW" altLang="zh-HK" sz="45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當</a:t>
            </a:r>
            <a:r>
              <a:rPr lang="zh-HK" altLang="zh-HK" sz="4500" u="sng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撒馬利亞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看到那個人的傷口，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便把傷者的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傷口洗淨，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並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用油和酒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去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治療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來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防止感染。他仔細地包扎傷口，給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傷者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一杯水以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減輕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其脫水症狀。</a:t>
            </a:r>
            <a:endParaRPr lang="en-US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60271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6A1026-1A11-7F17-3225-0574D0296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AF2F947-5F61-DEAC-BFC1-36C9C4248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3233" y="2936459"/>
            <a:ext cx="8489601" cy="2657517"/>
          </a:xfrm>
        </p:spPr>
        <p:txBody>
          <a:bodyPr>
            <a:normAutofit/>
          </a:bodyPr>
          <a:lstStyle/>
          <a:p>
            <a:r>
              <a:rPr lang="zh-TW" altLang="zh-HK" sz="45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然後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，他輕輕地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把傷者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抬上驢背，緩慢地行走，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很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可能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是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非常艱難地走著，直到他們到達一家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旅店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傷者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在那裏可以休息和睡覺。</a:t>
            </a:r>
            <a:endParaRPr lang="en-US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34078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14A8BF-8305-BD92-A795-446BFC155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B37A943-9761-87EC-5C08-F114A7CAA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137" y="3105897"/>
            <a:ext cx="8491486" cy="2680181"/>
          </a:xfrm>
        </p:spPr>
        <p:txBody>
          <a:bodyPr>
            <a:normAutofit/>
          </a:bodyPr>
          <a:lstStyle/>
          <a:p>
            <a:r>
              <a:rPr lang="zh-TW" altLang="zh-HK" sz="45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可能會覺得自己沒有什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麼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可以給予那些需要幫助的人，但我們所做的每一件小事都能對受苦的人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產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生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極大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的影響。</a:t>
            </a:r>
            <a:endParaRPr lang="en-US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428456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158B48-9D06-71B4-7A02-0EDAA3032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9311C40-EB03-8BE9-8B80-CA646C37A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608" y="3134699"/>
            <a:ext cx="8660534" cy="2597590"/>
          </a:xfrm>
        </p:spPr>
        <p:txBody>
          <a:bodyPr>
            <a:normAutofit/>
          </a:bodyPr>
          <a:lstStyle/>
          <a:p>
            <a:r>
              <a:rPr lang="zh-TW" altLang="zh-HK" sz="45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一句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友善的話語、一個輕柔的觸碰、一杯水、一片麵包或者一個綳帶都能給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予有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經歷暴力和虐待的人帶來希望和安慰。</a:t>
            </a:r>
            <a:endParaRPr lang="en-US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350173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C59CBD-F3B8-28F7-31EC-695989507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777931D-C431-2007-6E42-4A9B78E01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1946" y="3142432"/>
            <a:ext cx="8072683" cy="2659014"/>
          </a:xfrm>
        </p:spPr>
        <p:txBody>
          <a:bodyPr>
            <a:normAutofit/>
          </a:bodyPr>
          <a:lstStyle/>
          <a:p>
            <a:r>
              <a:rPr lang="zh-HK" altLang="zh-HK" sz="4500" u="sng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撒</a:t>
            </a:r>
            <a:r>
              <a:rPr lang="zh-HK" altLang="zh-HK" sz="4500" u="sng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馬利亞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人接下來還有一段漫長的旅程。他知道讓受傷的人騎在驢背上幾天會非常不舒服且不安全。</a:t>
            </a:r>
            <a:endParaRPr lang="en-US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595012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F5B2D9-41B4-F990-CA64-44D745332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31376FB-A562-F208-DE93-87383C7F6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2223" y="3075161"/>
            <a:ext cx="7261992" cy="2664812"/>
          </a:xfrm>
        </p:spPr>
        <p:txBody>
          <a:bodyPr>
            <a:normAutofit/>
          </a:bodyPr>
          <a:lstStyle/>
          <a:p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因此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，他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把傷者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交給旅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店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老闆照看，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並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承諾等自己回來後會支付這名受傷者的相關費用</a:t>
            </a:r>
            <a:r>
              <a:rPr lang="zh-TW" altLang="zh-HK" sz="45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CN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037242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29B9BF-B4DF-99ED-9D67-A2728FB4E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CE9E289-5868-86D3-6734-39ED486C3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8972" y="3324770"/>
            <a:ext cx="7861348" cy="2007949"/>
          </a:xfrm>
        </p:spPr>
        <p:txBody>
          <a:bodyPr>
            <a:normAutofit/>
          </a:bodyPr>
          <a:lstStyle/>
          <a:p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有時候，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有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人受到傷害和虐待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時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候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，我們需要幫助他們獲得最適合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其所需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的治療</a:t>
            </a:r>
            <a:r>
              <a:rPr lang="zh-TW" altLang="zh-HK" sz="45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CN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54100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A2FA3D-CCC1-F361-453C-68C0380B1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2B6209-37DE-7965-844B-E4D4DB622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7631" y="3001751"/>
            <a:ext cx="8662563" cy="25999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我們可能沒有相應的技能、時間和資源來提供他們所需的一切，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不過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我們盡己所能後，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便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可以尋找更有能力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的人去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幫助他們</a:t>
            </a:r>
            <a:r>
              <a:rPr lang="zh-TW" altLang="zh-HK" sz="45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CN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58310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102C5B-A9B3-72C2-49E0-E89F465E2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4AA93-A731-59E6-1123-BD0927C52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595" y="2277741"/>
            <a:ext cx="9608437" cy="38694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有一天，當地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復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臨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教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會的婦女們送給</a:t>
            </a:r>
            <a:r>
              <a:rPr lang="zh-TW" altLang="zh-HK" sz="3600" u="sng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安娜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一個禮品盒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；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裏面有一床漂亮的被子、一封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帶着鼓勵的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信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以及芳香的洗漱用品</a:t>
            </a:r>
            <a:r>
              <a:rPr lang="zh-TW" altLang="zh-HK" sz="36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TW" sz="36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pPr marL="0" indent="0">
              <a:buNone/>
            </a:pPr>
            <a:endParaRPr lang="en-US" altLang="zh-CN" sz="36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pPr marL="0" indent="0">
              <a:buNone/>
            </a:pP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復臨教會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的婦女們用窗簾店捐贈的彩色布料裁剪成大塊的正方形，然後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把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這些正方形縫合在一起，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為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遭受家庭暴力的婦女們製作被子。</a:t>
            </a:r>
            <a:endParaRPr lang="en-US" sz="36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5273" y="217344"/>
            <a:ext cx="7869381" cy="1325563"/>
          </a:xfrm>
        </p:spPr>
        <p:txBody>
          <a:bodyPr>
            <a:normAutofit/>
          </a:bodyPr>
          <a:lstStyle/>
          <a:p>
            <a:r>
              <a:rPr lang="zh-HK" altLang="zh-HK" sz="50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滿有憐憫</a:t>
            </a:r>
            <a:r>
              <a:rPr lang="zh-TW" altLang="zh-HK" sz="50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的被子</a:t>
            </a:r>
            <a:endParaRPr lang="pt-BR" sz="5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328774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7802BC-5E30-714A-1695-73D7830A5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F9DE4-141B-41B8-38B7-E46D132BB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486" y="307426"/>
            <a:ext cx="8241101" cy="1224957"/>
          </a:xfrm>
        </p:spPr>
        <p:txBody>
          <a:bodyPr>
            <a:normAutofit/>
          </a:bodyPr>
          <a:lstStyle/>
          <a:p>
            <a:pPr algn="ctr"/>
            <a:r>
              <a:rPr lang="zh-HK" altLang="zh-HK" sz="45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我們也可以成為好撒馬利亞</a:t>
            </a:r>
            <a:r>
              <a:rPr lang="zh-HK" altLang="zh-HK" sz="4500" b="1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</a:t>
            </a:r>
            <a:endParaRPr lang="en-US" sz="4500" b="1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36533A8-DF18-46F2-B5E6-D17FC32CF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893" y="2520363"/>
            <a:ext cx="9621086" cy="3250347"/>
          </a:xfrm>
        </p:spPr>
        <p:txBody>
          <a:bodyPr>
            <a:normAutofit/>
          </a:bodyPr>
          <a:lstStyle/>
          <a:p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當有人遭遇困境，他們需要儘快得到幫助。</a:t>
            </a:r>
            <a:endParaRPr lang="en-US" altLang="zh-TW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有人越早向他們表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達憐憫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，他們所經歷的創傷、恐懼、焦慮和悲傷就越少。</a:t>
            </a:r>
            <a:endParaRPr lang="en-US" altLang="zh-TW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當我們幫助處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於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困境中的人，也可以效法耶穌的榜樣，盡可能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對人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慷慨大方。</a:t>
            </a:r>
            <a:endParaRPr lang="en-US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99232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C75FB0-A495-BD77-1BC3-91AC14C58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234293D-1CDF-A9E8-6EF0-AF63A981A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549" y="2211310"/>
            <a:ext cx="9492342" cy="408959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zh-TW" altLang="zh-HK" sz="4100" u="sng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安</a:t>
            </a:r>
            <a:r>
              <a:rPr lang="zh-TW" altLang="zh-HK" sz="4100" u="sng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娜</a:t>
            </a:r>
            <a:r>
              <a:rPr lang="zh-TW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與酗酒且</a:t>
            </a:r>
            <a:r>
              <a:rPr lang="zh-HK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有暴力傾向</a:t>
            </a:r>
            <a:r>
              <a:rPr lang="zh-TW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的丈夫分開後，</a:t>
            </a:r>
            <a:r>
              <a:rPr lang="zh-HK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她在</a:t>
            </a:r>
            <a:r>
              <a:rPr lang="zh-TW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不同時期</a:t>
            </a:r>
            <a:r>
              <a:rPr lang="zh-HK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就有不同的</a:t>
            </a:r>
            <a:r>
              <a:rPr lang="zh-TW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需求。</a:t>
            </a:r>
            <a:endParaRPr lang="en-US" altLang="zh-CN" sz="41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pPr marL="0" indent="0">
              <a:buNone/>
            </a:pPr>
            <a:r>
              <a:rPr lang="zh-TW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起初，她需要搭車前往她所在城鎮</a:t>
            </a:r>
            <a:r>
              <a:rPr lang="zh-HK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</a:t>
            </a:r>
            <a:r>
              <a:rPr lang="zh-TW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庇護所。</a:t>
            </a:r>
            <a:endParaRPr lang="en-US" altLang="zh-TW" sz="41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pPr marL="0" indent="0">
              <a:buNone/>
            </a:pPr>
            <a:r>
              <a:rPr lang="zh-HK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她</a:t>
            </a:r>
            <a:r>
              <a:rPr lang="zh-TW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一旦</a:t>
            </a:r>
            <a:r>
              <a:rPr lang="zh-HK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找到庇護</a:t>
            </a:r>
            <a:r>
              <a:rPr lang="zh-TW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所，就需要</a:t>
            </a:r>
            <a:r>
              <a:rPr lang="zh-HK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為</a:t>
            </a:r>
            <a:r>
              <a:rPr lang="zh-TW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自己和孩子準備食物——然後是</a:t>
            </a:r>
            <a:r>
              <a:rPr lang="zh-HK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為</a:t>
            </a:r>
            <a:r>
              <a:rPr lang="zh-TW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成長中的孩子</a:t>
            </a:r>
            <a:r>
              <a:rPr lang="zh-HK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預</a:t>
            </a:r>
            <a:r>
              <a:rPr lang="zh-TW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備衣物和玩具，</a:t>
            </a:r>
            <a:r>
              <a:rPr lang="zh-HK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為</a:t>
            </a:r>
            <a:r>
              <a:rPr lang="zh-TW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自己準備個人用品，</a:t>
            </a:r>
            <a:r>
              <a:rPr lang="zh-HK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例</a:t>
            </a:r>
            <a:r>
              <a:rPr lang="zh-TW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如洗髮水、肥皂</a:t>
            </a:r>
            <a:r>
              <a:rPr lang="zh-HK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、</a:t>
            </a:r>
            <a:r>
              <a:rPr lang="zh-TW" altLang="zh-HK" sz="41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牙膏。</a:t>
            </a:r>
            <a:endParaRPr lang="pt-BR" sz="41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901325-B0EA-4605-2635-7AAF8A22920A}"/>
              </a:ext>
            </a:extLst>
          </p:cNvPr>
          <p:cNvSpPr txBox="1"/>
          <p:nvPr/>
        </p:nvSpPr>
        <p:spPr>
          <a:xfrm>
            <a:off x="460075" y="229313"/>
            <a:ext cx="93912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我們還需要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視乎當時的</a:t>
            </a:r>
            <a:r>
              <a:rPr lang="zh-HK" altLang="zh-HK" sz="4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情況</a:t>
            </a:r>
            <a:endParaRPr lang="en-US" altLang="zh-HK" sz="40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pPr algn="ctr"/>
            <a:r>
              <a:rPr lang="zh-HK" altLang="zh-HK" sz="4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去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調整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自己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的助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方式</a:t>
            </a:r>
            <a:r>
              <a:rPr lang="zh-TW" altLang="zh-HK" sz="4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CN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39236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715462-16DF-8BE3-95F2-E61B22C6E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D5A6D1-B056-0C2A-8168-49063FD8F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312" y="2078603"/>
            <a:ext cx="9540816" cy="43683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當地的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復臨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教會每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週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都會收集食物和洗漱用品，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然後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送到庇護所。他們會購買玩具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作為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孩子們的生日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禮物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並向</a:t>
            </a:r>
            <a:r>
              <a:rPr lang="zh-TW" altLang="zh-HK" sz="3600" u="sng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安娜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提供代金券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，讓她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購買自己的衣物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去理髮店理髮</a:t>
            </a:r>
            <a:r>
              <a:rPr lang="zh-TW" altLang="zh-HK" sz="36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TW" sz="36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pPr marL="0" indent="0">
              <a:buNone/>
            </a:pPr>
            <a:endParaRPr lang="en-US" altLang="zh-CN" sz="36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pPr marL="0" indent="0">
              <a:buNone/>
            </a:pP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當她準備搬進自己的公寓，教會社區幫助她尋找家具，送她一張漂亮的被子，讓她在床上想起上帝的愛。</a:t>
            </a:r>
            <a:endParaRPr lang="en-US" sz="36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B2901325-B0EA-4605-2635-7AAF8A22920A}"/>
              </a:ext>
            </a:extLst>
          </p:cNvPr>
          <p:cNvSpPr txBox="1"/>
          <p:nvPr/>
        </p:nvSpPr>
        <p:spPr>
          <a:xfrm>
            <a:off x="460075" y="229313"/>
            <a:ext cx="93912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我們還需要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視乎當時的情況</a:t>
            </a:r>
            <a:endParaRPr lang="en-US" altLang="zh-HK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pPr algn="ctr"/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去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調整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自己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的助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方式。</a:t>
            </a:r>
            <a:endParaRPr lang="en-US" altLang="zh-CN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618649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A98A90-EEE1-4E91-B777-84083D8DA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B2246-F58F-5061-3B36-293C800CC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8038" y="217344"/>
            <a:ext cx="7165675" cy="1224957"/>
          </a:xfrm>
        </p:spPr>
        <p:txBody>
          <a:bodyPr>
            <a:normAutofit/>
          </a:bodyPr>
          <a:lstStyle/>
          <a:p>
            <a:pPr algn="ctr"/>
            <a:r>
              <a:rPr lang="zh-HK" altLang="zh-HK" sz="45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憐憫表達真正的</a:t>
            </a:r>
            <a:r>
              <a:rPr lang="zh-HK" altLang="zh-HK" sz="4500" b="1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宗教</a:t>
            </a:r>
            <a:endParaRPr lang="pt-BR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57F002E-820F-92AA-0B74-4EE1E8BC4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6383" y="1880291"/>
            <a:ext cx="5591802" cy="3521585"/>
          </a:xfrm>
        </p:spPr>
        <p:txBody>
          <a:bodyPr>
            <a:normAutofit/>
          </a:bodyPr>
          <a:lstStyle/>
          <a:p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當我們選擇擁有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，就像耶穌和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那位好</a:t>
            </a:r>
            <a:r>
              <a:rPr lang="zh-TW" altLang="zh-HK" sz="4000" u="sng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撒</a:t>
            </a:r>
            <a:r>
              <a:rPr lang="zh-HK" altLang="zh-HK" sz="4000" u="sng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馬</a:t>
            </a:r>
            <a:r>
              <a:rPr lang="zh-TW" altLang="zh-HK" sz="4000" u="sng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利亞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一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樣，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就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先要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確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信幫助受苦的人是我們的使命和責任，無論他們是誰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都是如此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sz="4000" dirty="0">
              <a:latin typeface="思源宋体 CN Heavy" panose="02020900000000000000" pitchFamily="18" charset="-128"/>
              <a:ea typeface="思源宋体 CN Heavy" panose="020209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3952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B672F9-6014-982E-19A2-74D93416A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78E1EC2-8780-4390-F348-243EFE280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1974" y="1313730"/>
            <a:ext cx="5624631" cy="4626030"/>
          </a:xfrm>
        </p:spPr>
        <p:txBody>
          <a:bodyPr>
            <a:normAutofit/>
          </a:bodyPr>
          <a:lstStyle/>
          <a:p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然後，我們需要祈求上帝指引我們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去尋找正在受苦的人，並時刻留意一群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需要幫助的人。我們找到他們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時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候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就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必須認真傾聽他們的故事，瞭解他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們遭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受痛苦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的輕重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sz="4000" dirty="0">
              <a:latin typeface="思源宋体 CN Heavy" panose="02020900000000000000" pitchFamily="18" charset="-128"/>
              <a:ea typeface="思源宋体 CN Heavy" panose="020209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6094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F72EE3-5418-F0F5-39C1-1BF2433D8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DB28AC6-BAEA-998B-DD37-F7C0A3B18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8540" y="1212198"/>
            <a:ext cx="5713325" cy="4627668"/>
          </a:xfrm>
        </p:spPr>
        <p:txBody>
          <a:bodyPr>
            <a:normAutofit/>
          </a:bodyPr>
          <a:lstStyle/>
          <a:p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我們可以詢問他們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，知悉他們希望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可以做什麼來減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輕他們的痛苦和折磨。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不論我們助人的行動是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多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麼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微小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上帝都會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善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用這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些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經歷來賜福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於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我們，也讓我們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藉此去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幫助他人。</a:t>
            </a:r>
            <a:endParaRPr lang="en-US" sz="4000" dirty="0">
              <a:latin typeface="思源宋体 CN Heavy" panose="02020900000000000000" pitchFamily="18" charset="-128"/>
              <a:ea typeface="思源宋体 CN Heavy" panose="020209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430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317B3E-5D7D-FB85-2BE2-DEE55AF0B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F77EE-4BA3-0979-1057-A16CF3383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211" y="217344"/>
            <a:ext cx="9188642" cy="1012101"/>
          </a:xfrm>
        </p:spPr>
        <p:txBody>
          <a:bodyPr>
            <a:normAutofit/>
          </a:bodyPr>
          <a:lstStyle/>
          <a:p>
            <a:pPr algn="ctr"/>
            <a:r>
              <a:rPr lang="zh-HK" altLang="zh-HK" sz="4500" u="sng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懷愛倫</a:t>
            </a:r>
            <a:r>
              <a:rPr lang="zh-HK" altLang="zh-HK" sz="45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寫道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：</a:t>
            </a:r>
            <a:endParaRPr lang="pt-BR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9975563-22A1-3CF3-AE30-0AA492AFE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0070" y="1444598"/>
            <a:ext cx="5475691" cy="51038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「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基督用善良的</a:t>
            </a:r>
            <a:r>
              <a:rPr lang="zh-TW" altLang="zh-HK" sz="3600" u="sng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撒瑪利亞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人的比喻，來說明真宗教的實質。他指明真的宗教信仰，不在於制度、信條或儀式；而在於仁愛的行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為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，在於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為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他人謀求最大的福祉，在於純正的善良。</a:t>
            </a:r>
            <a:r>
              <a:rPr lang="zh-HK" altLang="zh-HK" sz="36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」</a:t>
            </a:r>
            <a:endParaRPr lang="en-US" altLang="zh-HK" sz="36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pPr marL="0" indent="0">
              <a:buNone/>
            </a:pPr>
            <a:endParaRPr lang="en-US" altLang="zh-HK" sz="2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pPr marL="0" indent="0">
              <a:buNone/>
            </a:pPr>
            <a:r>
              <a:rPr lang="en-US" altLang="zh-HK" sz="3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(</a:t>
            </a:r>
            <a:r>
              <a:rPr lang="zh-HK" altLang="zh-HK" sz="3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《善惡之爭》，原文</a:t>
            </a:r>
            <a:r>
              <a:rPr lang="en-US" altLang="zh-HK" sz="3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491</a:t>
            </a:r>
            <a:r>
              <a:rPr lang="zh-HK" altLang="zh-HK" sz="3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頁</a:t>
            </a:r>
            <a:r>
              <a:rPr lang="en-US" altLang="zh-HK" sz="3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)</a:t>
            </a:r>
            <a:endParaRPr lang="en-US" sz="3000" dirty="0">
              <a:latin typeface="思源宋体 CN Heavy" panose="02020900000000000000" pitchFamily="18" charset="-128"/>
              <a:ea typeface="思源宋体 CN Heavy" panose="020209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0379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36958C-E06B-31C1-5667-A05EF0994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C6D90-675D-4DEE-3F4A-9E3032E97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0702" y="217344"/>
            <a:ext cx="9246151" cy="1224957"/>
          </a:xfrm>
        </p:spPr>
        <p:txBody>
          <a:bodyPr>
            <a:normAutofit/>
          </a:bodyPr>
          <a:lstStyle/>
          <a:p>
            <a:pPr algn="ctr"/>
            <a:r>
              <a:rPr lang="zh-HK" altLang="zh-HK" sz="45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她續寫道：</a:t>
            </a:r>
            <a:endParaRPr lang="pt-BR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57CE9F6-EA2A-CABF-4A43-C3281E537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7888" y="1442301"/>
            <a:ext cx="5589807" cy="51983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「有許許多多的人，在人生的大鬥爭中已經灰心喪膽，只要有人向他們說一句仁愛勉勵的話，就能堅固他們，使他們得勝</a:t>
            </a:r>
            <a:r>
              <a:rPr lang="zh-TW" altLang="zh-HK" sz="36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TW" sz="36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pPr marL="0" indent="0">
              <a:buNone/>
            </a:pPr>
            <a:r>
              <a:rPr lang="zh-TW" altLang="zh-HK" sz="36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不可忽略用上帝所賜的安慰，去安慰每個受苦的人。」</a:t>
            </a:r>
            <a:endParaRPr lang="en-US" altLang="zh-HK" sz="36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pPr marL="0" indent="0">
              <a:buNone/>
            </a:pPr>
            <a:endParaRPr lang="en-US" altLang="zh-HK" sz="30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pPr marL="0" indent="0">
              <a:buNone/>
            </a:pPr>
            <a:r>
              <a:rPr lang="en-US" altLang="zh-HK" sz="3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(</a:t>
            </a:r>
            <a:r>
              <a:rPr lang="zh-HK" altLang="zh-HK" sz="3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《善惡之爭》，原文</a:t>
            </a:r>
            <a:r>
              <a:rPr lang="en-US" altLang="zh-HK" sz="3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504</a:t>
            </a:r>
            <a:r>
              <a:rPr lang="zh-HK" altLang="zh-HK" sz="3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頁</a:t>
            </a:r>
            <a:r>
              <a:rPr lang="en-US" altLang="zh-HK" sz="3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)</a:t>
            </a:r>
            <a:endParaRPr lang="en-US" sz="3000" dirty="0">
              <a:latin typeface="思源宋体 CN Heavy" panose="02020900000000000000" pitchFamily="18" charset="-128"/>
              <a:ea typeface="思源宋体 CN Heavy" panose="020209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0487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F986AC-0E44-63FE-6818-A6BFEB26E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F23D9-2302-6C85-71AE-34EE61990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192" y="240396"/>
            <a:ext cx="9373277" cy="1224957"/>
          </a:xfrm>
        </p:spPr>
        <p:txBody>
          <a:bodyPr>
            <a:normAutofit/>
          </a:bodyPr>
          <a:lstStyle/>
          <a:p>
            <a:pPr algn="ctr"/>
            <a:r>
              <a:rPr lang="zh-HK" altLang="zh-HK" sz="50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成為滿有憐憫的</a:t>
            </a:r>
            <a:r>
              <a:rPr lang="zh-HK" altLang="zh-HK" sz="5000" b="1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門徒</a:t>
            </a:r>
            <a:endParaRPr lang="en-US" sz="5000" b="1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BA66F9D-A560-7F2B-284C-018EFE7E5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307" y="2105295"/>
            <a:ext cx="9719046" cy="4395397"/>
          </a:xfrm>
        </p:spPr>
        <p:txBody>
          <a:bodyPr>
            <a:normAutofit/>
          </a:bodyPr>
          <a:lstStyle/>
          <a:p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可以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安慰他人之前，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都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需要讓上帝以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來安慰我們。在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〈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哥林多後書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〉</a:t>
            </a:r>
            <a:r>
              <a:rPr lang="en-US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 1:3, 4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</a:t>
            </a:r>
            <a:r>
              <a:rPr lang="zh-TW" altLang="zh-HK" sz="3600" u="sng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保羅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告訴我們，上帝會在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我們一切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患難中安慰我們，這樣我們就能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夠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反過來去安慰他人</a:t>
            </a:r>
            <a:r>
              <a:rPr lang="zh-TW" altLang="zh-HK" sz="36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TW" sz="36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慈愛的天父希望我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們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帶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着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所有的困境、悲傷和重負來到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祂的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面前，這樣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祂便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能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夠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幫助我們。</a:t>
            </a:r>
            <a:r>
              <a:rPr lang="zh-TW" altLang="zh-HK" sz="3600" u="sng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彼得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提醒我們要把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自身一切的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憂慮都卸給上帝，因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為祂顧念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</a:t>
            </a:r>
            <a:r>
              <a:rPr lang="en-US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 (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見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彼前</a:t>
            </a:r>
            <a:r>
              <a:rPr lang="en-US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5:7)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pt-BR" sz="3600" dirty="0">
              <a:latin typeface="思源宋体 CN Heavy" panose="02020900000000000000" pitchFamily="18" charset="-128"/>
              <a:ea typeface="思源宋体 CN Heavy" panose="020209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3035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CA6259-2C27-03C1-720D-4E6271AD9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41A6D3-DC97-5957-D6BC-6592D71CE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224" y="2197504"/>
            <a:ext cx="9217604" cy="3949723"/>
          </a:xfrm>
        </p:spPr>
        <p:txBody>
          <a:bodyPr>
            <a:normAutofit/>
          </a:bodyPr>
          <a:lstStyle/>
          <a:p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我們關心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別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時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候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都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很容易感到精疲力竭。我們的內心可能會感到空虛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、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軟弱，就像一個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沒氣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的氣球</a:t>
            </a:r>
            <a:r>
              <a:rPr lang="zh-CN" altLang="zh-HK" sz="36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CN" sz="36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每當這種情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況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發生，我們可以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懇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求上帝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去以祂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的愛來充滿我們的內心，就像一個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已充氣的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氣球</a:t>
            </a:r>
            <a:r>
              <a:rPr lang="zh-CN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CN" sz="36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上帝的愛沒有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一直放在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我們的心中</a:t>
            </a:r>
            <a:endParaRPr lang="pt-BR" sz="36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33991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84BA7D-6203-6375-6CC4-360ED0B55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318DC-3DDC-C36F-6AFD-CD7A7A828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800" y="2223953"/>
            <a:ext cx="9047503" cy="26784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zh-HK" sz="4500" u="sng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安娜</a:t>
            </a:r>
            <a:r>
              <a:rPr lang="zh-CN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打开被子后，泪水顺着流在她的脸颊。这些充满关爱的妇女们给她足够的关心，让她感到自己是特别的，是被爱的。</a:t>
            </a:r>
            <a:endParaRPr lang="en-US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5273" y="217344"/>
            <a:ext cx="7869381" cy="1325563"/>
          </a:xfrm>
        </p:spPr>
        <p:txBody>
          <a:bodyPr>
            <a:normAutofit/>
          </a:bodyPr>
          <a:lstStyle/>
          <a:p>
            <a:r>
              <a:rPr lang="zh-HK" altLang="zh-HK" sz="50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滿有憐憫</a:t>
            </a:r>
            <a:r>
              <a:rPr lang="zh-TW" altLang="zh-HK" sz="50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的被子</a:t>
            </a:r>
            <a:endParaRPr lang="pt-BR" sz="5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476207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7E15CB-3AE7-74C0-2B07-F64F67289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B593FDC-F5E6-6944-2EC4-72D8FADFD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741" y="2320448"/>
            <a:ext cx="8977561" cy="3573206"/>
          </a:xfrm>
        </p:spPr>
        <p:txBody>
          <a:bodyPr>
            <a:normAutofit/>
          </a:bodyPr>
          <a:lstStyle/>
          <a:p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我們需要將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充滿愛的心，把愛與憐憫傾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注到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別人的人生中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就像從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一個充氣的氣球釋放氣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體</a:t>
            </a:r>
            <a:r>
              <a:rPr lang="zh-CN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CN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每當我們感到愛意匱乏，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便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可以祈求上帝再次用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祂的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愛充滿我們，這樣我們就能向他人表達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</a:t>
            </a:r>
            <a:r>
              <a:rPr lang="zh-CN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9555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D98AA-FD8B-4EAA-58B8-0AB730217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1FA3173-4EBB-AB32-3905-6A0E30691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373" y="2079859"/>
            <a:ext cx="9361715" cy="4197997"/>
          </a:xfrm>
        </p:spPr>
        <p:txBody>
          <a:bodyPr>
            <a:normAutofit/>
          </a:bodyPr>
          <a:lstStyle/>
          <a:p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經歷到祂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對我們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表達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不同方面的愛，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於是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便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從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祂身上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學習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透過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不同的方式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去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愛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別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人，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從而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滿足他們的需求。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你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在每一小時或每一天結束時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就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問問自己：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「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在過去的一小時或一天裏，上帝是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怎樣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向我展現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祂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的愛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呢</a:t>
            </a:r>
            <a:r>
              <a:rPr lang="zh-TW" altLang="zh-HK" sz="36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？</a:t>
            </a:r>
            <a:r>
              <a:rPr lang="zh-HK" altLang="zh-HK" sz="36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」</a:t>
            </a:r>
            <a:endParaRPr lang="en-US" altLang="zh-HK" sz="36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你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把自己的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想法寫下來，建立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一本關於上帝愛你的日誌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使你的心得到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激勵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並充滿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力量。</a:t>
            </a:r>
            <a:endParaRPr lang="en-US" sz="36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68695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2D1502-1667-A043-800F-C13775BF8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543EC9E-950C-26E8-F383-AA5F7A5F3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186" y="2144184"/>
            <a:ext cx="9296377" cy="4102936"/>
          </a:xfrm>
        </p:spPr>
        <p:txBody>
          <a:bodyPr>
            <a:normAutofit/>
          </a:bodyPr>
          <a:lstStyle/>
          <a:p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你可以嘗試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閱讀、背誦或思考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形容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上帝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對我們的愛之經文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，讓自己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沉浸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在上帝的愛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裏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你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可以嘗試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理解〈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詩篇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〉</a:t>
            </a:r>
            <a:r>
              <a:rPr lang="en-US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23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篇、</a:t>
            </a:r>
            <a:r>
              <a:rPr lang="en-US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103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篇、</a:t>
            </a:r>
            <a:r>
              <a:rPr lang="en-US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145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篇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；〈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哥林多前書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〉</a:t>
            </a:r>
            <a:r>
              <a:rPr lang="en-US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13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章、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〈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以弗所書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〉</a:t>
            </a:r>
            <a:r>
              <a:rPr lang="en-US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3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章、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〈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約翰一書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〉</a:t>
            </a:r>
            <a:r>
              <a:rPr lang="en-US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4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章以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及比喻 </a:t>
            </a:r>
            <a:r>
              <a:rPr lang="en-US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(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例如：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迷失的羊、好</a:t>
            </a:r>
            <a:r>
              <a:rPr lang="zh-TW" altLang="zh-HK" sz="4000" u="sng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撒</a:t>
            </a:r>
            <a:r>
              <a:rPr lang="zh-HK" altLang="zh-HK" sz="4000" u="sng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馬</a:t>
            </a:r>
            <a:r>
              <a:rPr lang="zh-TW" altLang="zh-HK" sz="4000" u="sng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利亞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人和浪子</a:t>
            </a:r>
            <a:r>
              <a:rPr lang="en-US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)</a:t>
            </a:r>
            <a:endParaRPr lang="en-US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78839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606668-B16A-2A15-CFAE-7D31CF6C0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4175002-6DAF-2572-2BFB-9A6120306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514" y="2090202"/>
            <a:ext cx="9964936" cy="4179969"/>
          </a:xfrm>
        </p:spPr>
        <p:txBody>
          <a:bodyPr>
            <a:normAutofit/>
          </a:bodyPr>
          <a:lstStyle/>
          <a:p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你去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思考一下上帝不同方面的愛，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認真想想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自己如何能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夠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以上帝愛自己的方式去愛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別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人。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你可以在網上瀏覽《天父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愛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信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》</a:t>
            </a:r>
            <a:r>
              <a:rPr lang="en-US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[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網頁</a:t>
            </a:r>
            <a:r>
              <a:rPr lang="en-US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 (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只有英文版</a:t>
            </a:r>
            <a:r>
              <a:rPr lang="en-US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)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：</a:t>
            </a:r>
            <a:r>
              <a:rPr lang="en-US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  <a:hlinkClick r:id="rId3"/>
              </a:rPr>
              <a:t>https://www.fathersloveletter.com</a:t>
            </a:r>
            <a:r>
              <a:rPr lang="en-US" altLang="zh-HK" sz="4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  <a:hlinkClick r:id="rId3"/>
              </a:rPr>
              <a:t>/</a:t>
            </a:r>
            <a:r>
              <a:rPr lang="en-US" altLang="zh-HK" sz="4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]</a:t>
            </a:r>
          </a:p>
          <a:p>
            <a:r>
              <a:rPr lang="zh-HK" altLang="zh-HK" sz="4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此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網站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是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從不同的經文改編為從上帝寄出的一封優美書信。</a:t>
            </a:r>
            <a:endParaRPr lang="en-US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77271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44A4E8-8C59-EB1F-8C45-A34532CC9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BDCD8F7-DBA2-985C-3063-CD0A4D9C4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51" y="2034481"/>
            <a:ext cx="9628770" cy="4343267"/>
          </a:xfrm>
        </p:spPr>
        <p:txBody>
          <a:bodyPr>
            <a:noAutofit/>
          </a:bodyPr>
          <a:lstStyle/>
          <a:p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有時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候，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我們注意到自己的內心存在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着剛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硬和冷漠的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一面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。有沒有一些人是我們不想去幫助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呢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？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有哪些事情使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不讓自己顯得滿有憐憫呢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？我們是否有某些想法和感受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使得我們的內心變得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剛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硬，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讓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我們無法關心他人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呢</a:t>
            </a:r>
            <a:r>
              <a:rPr lang="zh-TW" altLang="zh-HK" sz="36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？</a:t>
            </a:r>
            <a:endParaRPr lang="en-US" altLang="zh-TW" sz="36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HK" altLang="zh-HK" sz="36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你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嘗試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把這些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剛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硬的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一面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帶到上帝面前。請求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祂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治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癒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你，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把你的石心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轉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化為一顆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像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祂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那樣充滿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肉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心</a:t>
            </a:r>
            <a:r>
              <a:rPr lang="en-US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 (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見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結</a:t>
            </a:r>
            <a:r>
              <a:rPr lang="en-US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36:26)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sz="36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39452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0740B5-C776-562A-DE52-C7E19D769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F6D01-FCC8-E316-5E29-7EA8223AD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5811" y="217344"/>
            <a:ext cx="8488844" cy="1325563"/>
          </a:xfrm>
        </p:spPr>
        <p:txBody>
          <a:bodyPr>
            <a:normAutofit/>
          </a:bodyPr>
          <a:lstStyle/>
          <a:p>
            <a:pPr algn="ctr"/>
            <a:r>
              <a:rPr lang="zh-HK" altLang="zh-HK" sz="45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人人都需要</a:t>
            </a:r>
            <a:r>
              <a:rPr lang="zh-HK" altLang="zh-HK" sz="4500" b="1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</a:t>
            </a:r>
            <a:endParaRPr lang="pt-BR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98C87-3F75-759D-D5AF-E40195D36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378" y="2389082"/>
            <a:ext cx="9331026" cy="3558359"/>
          </a:xfrm>
        </p:spPr>
        <p:txBody>
          <a:bodyPr>
            <a:normAutofit/>
          </a:bodyPr>
          <a:lstStyle/>
          <a:p>
            <a:r>
              <a:rPr lang="zh-CN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我们还需要对自己怀有怜悯的心</a:t>
            </a:r>
            <a:r>
              <a:rPr lang="zh-CN" altLang="zh-HK" sz="45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CN" sz="45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endParaRPr lang="en-US" altLang="zh-CN" sz="45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CN" altLang="zh-HK" sz="45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耶</a:t>
            </a:r>
            <a:r>
              <a:rPr lang="zh-CN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稣教导我们要爱人如己，意思是我们要以怜悯对待自己，如同对待他人一样。</a:t>
            </a:r>
            <a:endParaRPr lang="pt-BR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47418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19671A-AE8F-EEB6-A48A-40EE2E5DF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02F6D01-FCC8-E316-5E29-7EA8223AD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5811" y="217344"/>
            <a:ext cx="8488844" cy="1325563"/>
          </a:xfrm>
        </p:spPr>
        <p:txBody>
          <a:bodyPr>
            <a:normAutofit/>
          </a:bodyPr>
          <a:lstStyle/>
          <a:p>
            <a:pPr algn="ctr"/>
            <a:r>
              <a:rPr lang="zh-HK" altLang="zh-HK" sz="45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人人都需要憐憫</a:t>
            </a:r>
            <a:endParaRPr lang="pt-BR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A3CCCAA-A75F-A5FB-5E92-66A2001E1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5363" y="2281506"/>
            <a:ext cx="8040109" cy="3750460"/>
          </a:xfrm>
        </p:spPr>
        <p:txBody>
          <a:bodyPr>
            <a:normAutofit/>
          </a:bodyPr>
          <a:lstStyle/>
          <a:p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我們可以輕柔地向自己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說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話，猶如我們聽見耶穌對我們輕聲</a:t>
            </a:r>
            <a:r>
              <a:rPr lang="zh-HK" altLang="zh-HK" sz="4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訴說。</a:t>
            </a:r>
            <a:endParaRPr lang="en-US" altLang="zh-HK" sz="40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TW" altLang="zh-HK" sz="4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可以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輕柔地對待自己，猶如朋友對待我們一樣</a:t>
            </a:r>
            <a:r>
              <a:rPr lang="zh-HK" altLang="zh-HK" sz="4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HK" sz="40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TW" altLang="zh-HK" sz="4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如果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我們不以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良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善對待自己，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便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很難以愛心去善待他人</a:t>
            </a:r>
            <a:r>
              <a:rPr lang="zh-TW" altLang="zh-HK" sz="4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sz="40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617143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CE4B2F-D507-E12D-6F1B-2F0F2D9BF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06471-C3A2-2F59-C14A-76484CCD6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5811" y="217344"/>
            <a:ext cx="8488844" cy="1325563"/>
          </a:xfrm>
        </p:spPr>
        <p:txBody>
          <a:bodyPr>
            <a:normAutofit/>
          </a:bodyPr>
          <a:lstStyle/>
          <a:p>
            <a:pPr algn="ctr"/>
            <a:r>
              <a:rPr lang="zh-HK" altLang="zh-HK" sz="45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小小憐憫，大大</a:t>
            </a:r>
            <a:r>
              <a:rPr lang="zh-HK" altLang="zh-HK" sz="4500" b="1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作用</a:t>
            </a:r>
            <a:endParaRPr lang="pt-BR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5228B-7F65-567A-B2B7-FB77B2673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790" y="2135509"/>
            <a:ext cx="8800780" cy="4249922"/>
          </a:xfrm>
        </p:spPr>
        <p:txBody>
          <a:bodyPr>
            <a:normAutofit/>
          </a:bodyPr>
          <a:lstStyle/>
          <a:p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當人們經歷虐待、暴力、創傷、失去親人等極其痛苦的經歷，他們往往有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着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許多複雜的需求。</a:t>
            </a:r>
            <a:endParaRPr lang="en-US" altLang="zh-TW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有時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候，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我們會覺得他們的需求超出我們的能力範圍。</a:t>
            </a:r>
            <a:endParaRPr lang="en-US" altLang="zh-TW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HK" altLang="zh-HK" sz="4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不過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，憐憫並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不一定要解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決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他們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所有問題</a:t>
            </a:r>
            <a:r>
              <a:rPr lang="zh-TW" altLang="zh-HK" sz="4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pt-BR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19106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A18021-901C-B2CB-33CC-722F12921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5F8F5-EF1C-1DA8-9607-E91566143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2066" y="2473607"/>
            <a:ext cx="8456979" cy="3289418"/>
          </a:xfrm>
        </p:spPr>
        <p:txBody>
          <a:bodyPr>
            <a:normAutofit/>
          </a:bodyPr>
          <a:lstStyle/>
          <a:p>
            <a:r>
              <a:rPr lang="zh-CN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有一项研究表明关注他人、倾听他们的心声、理解他们的感受，并至少做一件让他们知道有人关心的事情，就能够对一个人的身心健康发挥巨大的影响</a:t>
            </a:r>
            <a:r>
              <a:rPr lang="zh-CN" altLang="zh-HK" sz="45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CN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22818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9792E8-DD76-DFDA-BAA9-AF507480E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DDC91-4C84-0ABD-40E2-3EDBB0631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8170" y="2296874"/>
            <a:ext cx="8295615" cy="3619831"/>
          </a:xfrm>
        </p:spPr>
        <p:txBody>
          <a:bodyPr>
            <a:normAutofit/>
          </a:bodyPr>
          <a:lstStyle/>
          <a:p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研究人員訓練腫瘤科顧問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，而後者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看到新確診癌症患者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時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候則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說一句簡短的話</a:t>
            </a:r>
            <a:r>
              <a:rPr lang="zh-TW" altLang="zh-HK" sz="45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TW" sz="4500" dirty="0" smtClean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endParaRPr lang="en-US" altLang="zh-CN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這句話大致是這樣的：</a:t>
            </a:r>
            <a:endParaRPr lang="en-US" altLang="zh-TW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4293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95ABE3-FC6D-6D83-CFBE-A0B416D84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020" y="2871616"/>
            <a:ext cx="9265544" cy="2891410"/>
          </a:xfrm>
        </p:spPr>
        <p:txBody>
          <a:bodyPr>
            <a:normAutofit/>
          </a:bodyPr>
          <a:lstStyle/>
          <a:p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當我們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減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輕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別人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悲傷，並向對方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給予安慰、歡樂、平靜和感激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來回應他們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遭受的痛苦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就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產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生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與虐待行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為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截然相反。</a:t>
            </a:r>
            <a:endParaRPr lang="en-US" altLang="zh-TW" sz="36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當虐待發生，施虐者會選擇讓弱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者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感到更加無助、悲傷、恐懼和痛苦。</a:t>
            </a:r>
            <a:endParaRPr lang="pt-BR" sz="36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CE2BFB-52B7-7EF9-8B86-DEEB0C94F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032136" cy="1325563"/>
          </a:xfrm>
          <a:effectLst>
            <a:outerShdw blurRad="52622" dist="50800" dir="7320000" algn="ctr" rotWithShape="0">
              <a:schemeClr val="accent4">
                <a:lumMod val="20000"/>
                <a:lumOff val="80000"/>
                <a:alpha val="98079"/>
              </a:schemeClr>
            </a:outerShdw>
          </a:effectLst>
          <a:scene3d>
            <a:camera prst="orthographicFront"/>
            <a:lightRig rig="threePt" dir="t"/>
          </a:scene3d>
          <a:sp3d prstMaterial="plastic">
            <a:bevelT w="165100" prst="coolSlant"/>
            <a:bevelB w="165100" prst="coolSlant"/>
          </a:sp3d>
        </p:spPr>
        <p:txBody>
          <a:bodyPr>
            <a:normAutofit/>
          </a:bodyPr>
          <a:lstStyle/>
          <a:p>
            <a:pPr algn="r"/>
            <a:r>
              <a:rPr lang="zh-HK" altLang="zh-HK" sz="50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理解</a:t>
            </a:r>
            <a:r>
              <a:rPr lang="zh-HK" altLang="zh-HK" sz="5000" b="1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</a:t>
            </a:r>
            <a:endParaRPr lang="pt-BR" sz="5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02963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C24B96-2BFA-307A-BEC5-5724B9D0F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AA93A-5930-F196-887E-73BFA2F6D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278" y="1989513"/>
            <a:ext cx="8380139" cy="45034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「我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聽到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你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的診斷結果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後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深感悲痛。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你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此刻一定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是百感交集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。我們無法預知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你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的病情會如何發展，因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為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每個人在癌症治療過程中的經歷都是不同的。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不過，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我們可以向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你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保證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：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我們會一直陪伴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着你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，與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你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共同走過每一步。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」</a:t>
            </a:r>
            <a:endParaRPr lang="pt-BR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04285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4F9DBB-87CA-F8DE-237B-1476A6BFC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DC4EB-A350-37F5-D343-EA5C758EC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9875" y="2127825"/>
            <a:ext cx="8690642" cy="4249922"/>
          </a:xfrm>
        </p:spPr>
        <p:txBody>
          <a:bodyPr>
            <a:normAutofit/>
          </a:bodyPr>
          <a:lstStyle/>
          <a:p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這句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不到一分鐘就說出來的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簡短話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天翻地覆地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改變患者對自身疾病、治療和護理的反應方式。</a:t>
            </a:r>
            <a:endParaRPr lang="en-US" altLang="zh-TW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endParaRPr lang="en-US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這些簡短的善言讓他們的治療費用節省數千美元。</a:t>
            </a:r>
          </a:p>
        </p:txBody>
      </p:sp>
    </p:spTree>
    <p:extLst>
      <p:ext uri="{BB962C8B-B14F-4D97-AF65-F5344CB8AC3E}">
        <p14:creationId xmlns:p14="http://schemas.microsoft.com/office/powerpoint/2010/main" val="41007277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2F9151-2FA3-61F9-A5E1-07C3EE578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3D90E-E792-ECEF-AB88-26767D6F8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671" y="217344"/>
            <a:ext cx="10241183" cy="1224957"/>
          </a:xfrm>
        </p:spPr>
        <p:txBody>
          <a:bodyPr>
            <a:normAutofit/>
          </a:bodyPr>
          <a:lstStyle/>
          <a:p>
            <a:pPr algn="ctr"/>
            <a:r>
              <a:rPr lang="zh-HK" altLang="zh-HK" sz="4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研究人員</a:t>
            </a:r>
            <a:r>
              <a:rPr lang="en-US" altLang="zh-HK" sz="40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/>
            </a:r>
            <a:br>
              <a:rPr lang="en-US" altLang="zh-HK" sz="40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</a:br>
            <a:r>
              <a:rPr lang="zh-HK" altLang="zh-HK" sz="4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從世界各地探究最佳的領導風格。</a:t>
            </a:r>
            <a:endParaRPr lang="en-US" sz="4000" b="1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4080324-8653-E284-6936-9FF02D718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183" y="2059191"/>
            <a:ext cx="9648006" cy="4510658"/>
          </a:xfrm>
        </p:spPr>
        <p:txBody>
          <a:bodyPr>
            <a:normAutofit/>
          </a:bodyPr>
          <a:lstStyle/>
          <a:p>
            <a:r>
              <a:rPr lang="zh-TW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以下是領</a:t>
            </a:r>
            <a:r>
              <a:rPr lang="zh-HK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袖展示憐憫行為</a:t>
            </a:r>
            <a:r>
              <a:rPr lang="zh-TW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的七種簡單</a:t>
            </a:r>
            <a:r>
              <a:rPr lang="zh-HK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方式</a:t>
            </a:r>
            <a:r>
              <a:rPr lang="zh-TW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：</a:t>
            </a:r>
          </a:p>
          <a:p>
            <a:pPr marL="0" indent="0">
              <a:buNone/>
            </a:pPr>
            <a:endParaRPr lang="zh-TW" altLang="zh-HK" sz="26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pPr lvl="1"/>
            <a:r>
              <a:rPr lang="zh-TW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用你希望被對待的方式去對待別人。</a:t>
            </a:r>
            <a:r>
              <a:rPr lang="en-US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  </a:t>
            </a:r>
            <a:endParaRPr lang="zh-TW" altLang="zh-HK" sz="26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pPr lvl="1"/>
            <a:r>
              <a:rPr lang="zh-TW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認真聆聽他人講述</a:t>
            </a:r>
            <a:r>
              <a:rPr lang="zh-HK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其</a:t>
            </a:r>
            <a:r>
              <a:rPr lang="zh-TW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生活中的經歷和痛苦。</a:t>
            </a:r>
          </a:p>
          <a:p>
            <a:pPr lvl="1"/>
            <a:r>
              <a:rPr lang="zh-TW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深入思考對方的感受與體驗。</a:t>
            </a:r>
            <a:r>
              <a:rPr lang="en-US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  </a:t>
            </a:r>
            <a:endParaRPr lang="zh-TW" altLang="zh-HK" sz="26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pPr lvl="1"/>
            <a:r>
              <a:rPr lang="zh-TW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對他人慷慨，付出多於索取。</a:t>
            </a:r>
            <a:r>
              <a:rPr lang="en-US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  </a:t>
            </a:r>
            <a:endParaRPr lang="zh-TW" altLang="zh-HK" sz="26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pPr lvl="1"/>
            <a:r>
              <a:rPr lang="zh-TW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問</a:t>
            </a:r>
            <a:r>
              <a:rPr lang="zh-HK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問自己</a:t>
            </a:r>
            <a:r>
              <a:rPr lang="zh-TW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：你</a:t>
            </a:r>
            <a:r>
              <a:rPr lang="zh-HK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如何能夠</a:t>
            </a:r>
            <a:r>
              <a:rPr lang="zh-TW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在當前情境中成</a:t>
            </a:r>
            <a:r>
              <a:rPr lang="zh-HK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為</a:t>
            </a:r>
            <a:r>
              <a:rPr lang="zh-TW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最大的祝福？</a:t>
            </a:r>
            <a:r>
              <a:rPr lang="en-US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  </a:t>
            </a:r>
            <a:endParaRPr lang="zh-TW" altLang="zh-HK" sz="26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pPr lvl="1"/>
            <a:r>
              <a:rPr lang="zh-TW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通過發揮他人的</a:t>
            </a:r>
            <a:r>
              <a:rPr lang="zh-HK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恩賜</a:t>
            </a:r>
            <a:r>
              <a:rPr lang="zh-TW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與</a:t>
            </a:r>
            <a:r>
              <a:rPr lang="zh-HK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長處來</a:t>
            </a:r>
            <a:r>
              <a:rPr lang="zh-TW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幫助他們活出最好的人生。</a:t>
            </a:r>
            <a:r>
              <a:rPr lang="en-US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  </a:t>
            </a:r>
          </a:p>
          <a:p>
            <a:pPr lvl="1"/>
            <a:r>
              <a:rPr lang="zh-TW" altLang="zh-HK" sz="26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向</a:t>
            </a:r>
            <a:r>
              <a:rPr lang="zh-TW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</a:t>
            </a:r>
            <a:r>
              <a:rPr lang="zh-HK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表示</a:t>
            </a:r>
            <a:r>
              <a:rPr lang="zh-TW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關心他人會讓他們</a:t>
            </a:r>
            <a:r>
              <a:rPr lang="zh-HK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自己</a:t>
            </a:r>
            <a:r>
              <a:rPr lang="zh-TW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感到喜悅，因</a:t>
            </a:r>
            <a:r>
              <a:rPr lang="zh-HK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為</a:t>
            </a:r>
            <a:r>
              <a:rPr lang="zh-TW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他們也</a:t>
            </a:r>
            <a:r>
              <a:rPr lang="zh-HK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會蒙</a:t>
            </a:r>
            <a:r>
              <a:rPr lang="zh-TW" altLang="zh-HK" sz="2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福。</a:t>
            </a:r>
            <a:endParaRPr lang="pt-BR" sz="2600" dirty="0">
              <a:latin typeface="思源宋体 CN Heavy" panose="02020900000000000000" pitchFamily="18" charset="-128"/>
              <a:ea typeface="思源宋体 CN Heavy" panose="020209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4292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C0635A-4F1C-714C-C195-7C8AFC955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604BE-1DFB-A2F5-DDFA-A2D592D5F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671" y="217344"/>
            <a:ext cx="10241183" cy="1224957"/>
          </a:xfrm>
        </p:spPr>
        <p:txBody>
          <a:bodyPr>
            <a:normAutofit/>
          </a:bodyPr>
          <a:lstStyle/>
          <a:p>
            <a:pPr algn="ctr"/>
            <a:r>
              <a:rPr lang="zh-TW" altLang="zh-HK" sz="45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一</a:t>
            </a:r>
            <a:r>
              <a:rPr lang="zh-HK" altLang="zh-HK" sz="45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個</a:t>
            </a:r>
            <a:r>
              <a:rPr lang="zh-TW" altLang="zh-HK" sz="45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充</a:t>
            </a:r>
            <a:r>
              <a:rPr lang="zh-HK" altLang="zh-HK" sz="45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滿憐憫</a:t>
            </a:r>
            <a:r>
              <a:rPr lang="zh-TW" altLang="zh-HK" sz="45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</a:t>
            </a:r>
            <a:r>
              <a:rPr lang="zh-TW" altLang="zh-HK" sz="4500" b="1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挑戰</a:t>
            </a:r>
            <a:endParaRPr lang="en-US" sz="4500" b="1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64A84A4-1BB2-34F7-AC92-527EAE803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539" y="2051507"/>
            <a:ext cx="9540285" cy="43262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既然你明白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的重要性，你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會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如何回應上帝對你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富有憐憫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的愛？你又會如何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分享表達憐憫的經歷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？</a:t>
            </a:r>
            <a:endParaRPr lang="en-US" altLang="zh-TW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pPr marL="0" indent="0">
              <a:buNone/>
            </a:pPr>
            <a:endParaRPr lang="en-US" altLang="zh-TW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pPr marL="0" indent="0">
              <a:buNone/>
            </a:pP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試想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一下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：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如果鄰居們知道你是街上最富有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的人，或者同事們都認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為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你是工作中最體貼善良的人，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感覺上會是怎樣</a:t>
            </a:r>
            <a:r>
              <a:rPr lang="zh-TW" altLang="zh-HK" sz="4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？</a:t>
            </a:r>
            <a:endParaRPr lang="en-US" altLang="zh-CN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63121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B85D87-C836-2FAA-8D88-E73794C6D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CE1D740-8824-AD31-8FC4-611DB65E0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061" y="2166767"/>
            <a:ext cx="8902558" cy="4118772"/>
          </a:xfrm>
        </p:spPr>
        <p:txBody>
          <a:bodyPr>
            <a:normAutofit/>
          </a:bodyPr>
          <a:lstStyle/>
          <a:p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在</a:t>
            </a:r>
            <a:r>
              <a:rPr lang="en-US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0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到</a:t>
            </a:r>
            <a:r>
              <a:rPr lang="en-US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10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分的評分標準中</a:t>
            </a:r>
            <a:r>
              <a:rPr lang="en-US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 (0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表示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完全沒有憐憫之心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</a:t>
            </a:r>
            <a:r>
              <a:rPr lang="en-US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10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則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表示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完全有</a:t>
            </a:r>
            <a:r>
              <a:rPr lang="en-US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)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，你會給你的教會打幾分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？</a:t>
            </a:r>
            <a:endParaRPr lang="en-US" altLang="zh-TW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endParaRPr lang="en-US" altLang="zh-TW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你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自己可以做些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什麼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事情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來幫助教會提高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至少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一分</a:t>
            </a:r>
            <a:r>
              <a:rPr lang="zh-TW" altLang="en-US" sz="45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？</a:t>
            </a:r>
            <a:endParaRPr lang="en-US" altLang="zh-CN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764241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6F0298-0E4C-CDA6-C0AF-A59729245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7B89A48-487A-2375-96CA-9C1231CE5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52" y="217344"/>
            <a:ext cx="9548064" cy="1224957"/>
          </a:xfrm>
        </p:spPr>
        <p:txBody>
          <a:bodyPr>
            <a:normAutofit/>
          </a:bodyPr>
          <a:lstStyle/>
          <a:p>
            <a:pPr algn="ctr"/>
            <a:r>
              <a:rPr lang="zh-HK" altLang="zh-HK" sz="45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終結暴力與</a:t>
            </a:r>
            <a:r>
              <a:rPr lang="zh-HK" altLang="zh-HK" sz="4500" b="1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虐待</a:t>
            </a:r>
            <a:endParaRPr lang="en-US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4D45050-DB43-C35F-EA17-BC135503E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148" y="2166767"/>
            <a:ext cx="9626935" cy="4272453"/>
          </a:xfrm>
        </p:spPr>
        <p:txBody>
          <a:bodyPr>
            <a:noAutofit/>
          </a:bodyPr>
          <a:lstStyle/>
          <a:p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只有去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選擇體驗上帝對我們的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，讓祂的愛融化我們心硬的部分，使我們以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去關愛他人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時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候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，才能真正終結暴力與虐待。在最簡單的層面上，我們可以效法耶穌的做法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TW" sz="36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每當祂與人交往，祂總是考慮對方的最大益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處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。祂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所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選擇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的說話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和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做事方式都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能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夠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讓人更加蒙福、喜樂、平安、被愛、充滿希望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、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心懷感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恩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。我們也可以做到這一點。</a:t>
            </a:r>
            <a:endParaRPr lang="pt-BR" sz="36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14140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036D50-3F93-1D48-D8BE-AE3C9EB18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7B89A48-487A-2375-96CA-9C1231CE5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52" y="217344"/>
            <a:ext cx="9548064" cy="1224957"/>
          </a:xfrm>
        </p:spPr>
        <p:txBody>
          <a:bodyPr>
            <a:normAutofit/>
          </a:bodyPr>
          <a:lstStyle/>
          <a:p>
            <a:pPr algn="ctr"/>
            <a:r>
              <a:rPr lang="zh-HK" altLang="zh-HK" sz="45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終結暴力與虐待</a:t>
            </a:r>
            <a:endParaRPr lang="en-US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4C3D7FC-6180-DB3F-6E7A-C2F0D39AC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444" y="2120663"/>
            <a:ext cx="8858386" cy="4126456"/>
          </a:xfrm>
        </p:spPr>
        <p:txBody>
          <a:bodyPr>
            <a:normAutofit/>
          </a:bodyPr>
          <a:lstStyle/>
          <a:p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當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基督的門徒效法祂滿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有憐憫的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榜樣，我們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便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能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夠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幫助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打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造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一個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充滿關愛的社區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；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在這樣的環境中，人們遭受虐待的可能性會降低，受傷的人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也會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感到安全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，備受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關懷，開始重新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得醫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治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TW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可以共同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成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為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終結暴力與虐待的重要力量</a:t>
            </a:r>
            <a:r>
              <a:rPr lang="zh-TW" altLang="zh-HK" sz="4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TW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411704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625376-7780-8BF8-BFDE-DB4450296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7B89A48-487A-2375-96CA-9C1231CE5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52" y="217344"/>
            <a:ext cx="9548064" cy="1224957"/>
          </a:xfrm>
        </p:spPr>
        <p:txBody>
          <a:bodyPr>
            <a:normAutofit/>
          </a:bodyPr>
          <a:lstStyle/>
          <a:p>
            <a:pPr algn="ctr"/>
            <a:r>
              <a:rPr lang="zh-HK" altLang="zh-HK" sz="45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終結暴力與虐待</a:t>
            </a:r>
            <a:endParaRPr lang="en-US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C9DAE91-B3C4-B51F-C438-7DE87CA66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816" y="2174451"/>
            <a:ext cx="8896854" cy="4049616"/>
          </a:xfrm>
        </p:spPr>
        <p:txBody>
          <a:bodyPr>
            <a:normAutofit/>
          </a:bodyPr>
          <a:lstStyle/>
          <a:p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我想知道你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在這週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會選擇做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哪些事情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來更深切地體驗上帝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對你的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</a:t>
            </a:r>
            <a:r>
              <a:rPr lang="zh-TW" altLang="en-US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？</a:t>
            </a:r>
            <a:endParaRPr lang="en-US" altLang="zh-TW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你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又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會如何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向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所有遇見的人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展示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這份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，使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上帝一個滿有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愛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國度得以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拓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展，讓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別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人永遠愛</a:t>
            </a:r>
            <a:r>
              <a:rPr lang="zh-TW" altLang="zh-HK" sz="450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祂</a:t>
            </a:r>
            <a:r>
              <a:rPr lang="zh-TW" altLang="zh-HK" sz="450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？</a:t>
            </a:r>
            <a:endParaRPr lang="en-US" altLang="zh-TW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66794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4F6A03-56BC-B142-7CBC-6507E6340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12E069F-A8C1-3E49-DD7D-1B388187E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292" y="2559170"/>
            <a:ext cx="9325372" cy="4106173"/>
          </a:xfrm>
        </p:spPr>
        <p:txBody>
          <a:bodyPr>
            <a:normAutofit/>
          </a:bodyPr>
          <a:lstStyle/>
          <a:p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每當基督的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信徒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選擇向他人展現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憐憫，為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他們祝福，他們就表明上帝也是充滿愛和良善。現在非常重要的是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要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去抵制虐待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並減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少家庭暴力。</a:t>
            </a:r>
            <a:endParaRPr lang="en-US" altLang="zh-TW" sz="36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  <a:p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為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了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減少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當前和未來的虐待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事件，我們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至關重要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的是要從心底裏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培養像基督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一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樣的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並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教導他人如何展現</a:t>
            </a:r>
            <a:r>
              <a:rPr lang="zh-HK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</a:t>
            </a:r>
            <a:r>
              <a:rPr lang="zh-TW" altLang="zh-HK" sz="36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sz="36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6CE2BFB-52B7-7EF9-8B86-DEEB0C94F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032136" cy="1325563"/>
          </a:xfrm>
          <a:effectLst>
            <a:outerShdw blurRad="52622" dist="50800" dir="7320000" algn="ctr" rotWithShape="0">
              <a:schemeClr val="accent4">
                <a:lumMod val="20000"/>
                <a:lumOff val="80000"/>
                <a:alpha val="98079"/>
              </a:schemeClr>
            </a:outerShdw>
          </a:effectLst>
          <a:scene3d>
            <a:camera prst="orthographicFront"/>
            <a:lightRig rig="threePt" dir="t"/>
          </a:scene3d>
          <a:sp3d prstMaterial="plastic">
            <a:bevelT w="165100" prst="coolSlant"/>
            <a:bevelB w="165100" prst="coolSlant"/>
          </a:sp3d>
        </p:spPr>
        <p:txBody>
          <a:bodyPr>
            <a:normAutofit/>
          </a:bodyPr>
          <a:lstStyle/>
          <a:p>
            <a:pPr algn="r"/>
            <a:r>
              <a:rPr lang="zh-HK" altLang="zh-HK" sz="50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理解憐憫</a:t>
            </a:r>
            <a:endParaRPr lang="pt-BR" sz="5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7974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EB5CE0-F3C8-4BC8-D77C-C9D5F2C55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7BBC239-577E-5D3B-B002-EB9E1A98C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857" y="2941343"/>
            <a:ext cx="9100601" cy="3044520"/>
          </a:xfrm>
        </p:spPr>
        <p:txBody>
          <a:bodyPr>
            <a:normAutofit/>
          </a:bodyPr>
          <a:lstStyle/>
          <a:p>
            <a:r>
              <a:rPr lang="zh-TW" altLang="zh-HK" sz="40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體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會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到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憐憫的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時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候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，我們會深呼吸，感到更加平靜。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心中會燃起一絲喜悅和希望，臉上也會露出笑容，因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為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我們通過他人感受到上帝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那份帶着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慈愛</a:t>
            </a:r>
            <a:r>
              <a:rPr lang="zh-HK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的憐憫之</a:t>
            </a:r>
            <a:r>
              <a:rPr lang="zh-TW" altLang="zh-HK" sz="40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情。</a:t>
            </a:r>
            <a:endParaRPr lang="en-US" sz="4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B52DBF-49A8-7715-C513-7DBFC91E3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189912"/>
            <a:ext cx="9959109" cy="1325563"/>
          </a:xfrm>
        </p:spPr>
        <p:txBody>
          <a:bodyPr>
            <a:norm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6CE2BFB-52B7-7EF9-8B86-DEEB0C94FA1B}"/>
              </a:ext>
            </a:extLst>
          </p:cNvPr>
          <p:cNvSpPr txBox="1">
            <a:spLocks/>
          </p:cNvSpPr>
          <p:nvPr/>
        </p:nvSpPr>
        <p:spPr>
          <a:xfrm>
            <a:off x="265545" y="217344"/>
            <a:ext cx="9032136" cy="1325563"/>
          </a:xfrm>
          <a:prstGeom prst="rect">
            <a:avLst/>
          </a:prstGeom>
          <a:effectLst>
            <a:outerShdw blurRad="52622" dist="50800" dir="7320000" algn="ctr" rotWithShape="0">
              <a:schemeClr val="accent4">
                <a:lumMod val="20000"/>
                <a:lumOff val="80000"/>
                <a:alpha val="98079"/>
              </a:schemeClr>
            </a:outerShdw>
          </a:effectLst>
          <a:scene3d>
            <a:camera prst="orthographicFront"/>
            <a:lightRig rig="threePt" dir="t"/>
          </a:scene3d>
          <a:sp3d prstMaterial="plastic">
            <a:bevelT w="165100" prst="coolSlant"/>
            <a:bevelB w="165100" prst="coolSlant"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HK" altLang="zh-HK" sz="50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理解憐憫</a:t>
            </a:r>
            <a:endParaRPr lang="pt-BR" sz="5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72355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26B7F1-1922-D80F-E8F3-AB6490148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23D615E-F635-6A1D-5390-FF1427AB5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965" y="2979520"/>
            <a:ext cx="8925070" cy="2706665"/>
          </a:xfrm>
        </p:spPr>
        <p:txBody>
          <a:bodyPr>
            <a:normAutofit/>
          </a:bodyPr>
          <a:lstStyle/>
          <a:p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你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或許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可以回想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曾經向他人展現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的一刻？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你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注意到有人悲傷、受傷或處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於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困境之中，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便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詢問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對方怎樣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幫助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他們</a:t>
            </a:r>
            <a:r>
              <a:rPr lang="zh-TW" altLang="zh-HK" sz="45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。</a:t>
            </a:r>
            <a:endParaRPr lang="en-US" altLang="zh-HK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1E1B5B-9151-D9DD-F667-BC65DF780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6CE2BFB-52B7-7EF9-8B86-DEEB0C94FA1B}"/>
              </a:ext>
            </a:extLst>
          </p:cNvPr>
          <p:cNvSpPr txBox="1">
            <a:spLocks/>
          </p:cNvSpPr>
          <p:nvPr/>
        </p:nvSpPr>
        <p:spPr>
          <a:xfrm>
            <a:off x="265545" y="217344"/>
            <a:ext cx="9032136" cy="1325563"/>
          </a:xfrm>
          <a:prstGeom prst="rect">
            <a:avLst/>
          </a:prstGeom>
          <a:effectLst>
            <a:outerShdw blurRad="52622" dist="50800" dir="7320000" algn="ctr" rotWithShape="0">
              <a:schemeClr val="accent4">
                <a:lumMod val="20000"/>
                <a:lumOff val="80000"/>
                <a:alpha val="98079"/>
              </a:schemeClr>
            </a:outerShdw>
          </a:effectLst>
          <a:scene3d>
            <a:camera prst="orthographicFront"/>
            <a:lightRig rig="threePt" dir="t"/>
          </a:scene3d>
          <a:sp3d prstMaterial="plastic">
            <a:bevelT w="165100" prst="coolSlant"/>
            <a:bevelB w="165100" prst="coolSlant"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HK" altLang="zh-HK" sz="50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理解憐憫</a:t>
            </a:r>
            <a:endParaRPr lang="pt-BR" sz="5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97215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491D9E-2FBC-A7D3-832A-99097A11F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CDB4C46-930D-8AE0-9593-189569ECC4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572" y="2752865"/>
            <a:ext cx="8716836" cy="3248365"/>
          </a:xfrm>
        </p:spPr>
        <p:txBody>
          <a:bodyPr>
            <a:normAutofit/>
          </a:bodyPr>
          <a:lstStyle/>
          <a:p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也許他們需要一個友好的微笑、一句鼓勵的話、一杯水、一些麵包和水果，或者一個可以暫住的地方。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你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還記得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自己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展現</a:t>
            </a:r>
            <a:r>
              <a:rPr lang="zh-HK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憐憫後</a:t>
            </a:r>
            <a:r>
              <a:rPr lang="zh-TW" altLang="zh-HK" sz="4500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的感受嗎</a:t>
            </a:r>
            <a:r>
              <a:rPr lang="zh-TW" altLang="zh-HK" sz="4500" dirty="0" smtClean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？</a:t>
            </a:r>
            <a:endParaRPr lang="en-US" altLang="zh-HK" sz="45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6D7653-EC44-016D-2D79-A5020FFAB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6CE2BFB-52B7-7EF9-8B86-DEEB0C94FA1B}"/>
              </a:ext>
            </a:extLst>
          </p:cNvPr>
          <p:cNvSpPr txBox="1">
            <a:spLocks/>
          </p:cNvSpPr>
          <p:nvPr/>
        </p:nvSpPr>
        <p:spPr>
          <a:xfrm>
            <a:off x="265545" y="217344"/>
            <a:ext cx="9032136" cy="1325563"/>
          </a:xfrm>
          <a:prstGeom prst="rect">
            <a:avLst/>
          </a:prstGeom>
          <a:effectLst>
            <a:outerShdw blurRad="52622" dist="50800" dir="7320000" algn="ctr" rotWithShape="0">
              <a:schemeClr val="accent4">
                <a:lumMod val="20000"/>
                <a:lumOff val="80000"/>
                <a:alpha val="98079"/>
              </a:schemeClr>
            </a:outerShdw>
          </a:effectLst>
          <a:scene3d>
            <a:camera prst="orthographicFront"/>
            <a:lightRig rig="threePt" dir="t"/>
          </a:scene3d>
          <a:sp3d prstMaterial="plastic">
            <a:bevelT w="165100" prst="coolSlant"/>
            <a:bevelB w="165100" prst="coolSlant"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HK" altLang="zh-HK" sz="5000" b="1" dirty="0">
                <a:latin typeface="思源宋体 CN Heavy" panose="02020900000000000000" pitchFamily="18" charset="-128"/>
                <a:ea typeface="思源宋体 CN Heavy" panose="02020900000000000000" pitchFamily="18" charset="-128"/>
              </a:rPr>
              <a:t>理解憐憫</a:t>
            </a:r>
            <a:endParaRPr lang="pt-BR" sz="5000" dirty="0">
              <a:latin typeface="思源宋体 CN Heavy" panose="02020900000000000000" pitchFamily="18" charset="-128"/>
              <a:ea typeface="思源宋体 CN Heavy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2028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1093</TotalTime>
  <Words>3407</Words>
  <Application>Microsoft Office PowerPoint</Application>
  <PresentationFormat>寬螢幕</PresentationFormat>
  <Paragraphs>157</Paragraphs>
  <Slides>57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57</vt:i4>
      </vt:variant>
    </vt:vector>
  </HeadingPairs>
  <TitlesOfParts>
    <vt:vector size="65" baseType="lpstr">
      <vt:lpstr>Futura Bk BT</vt:lpstr>
      <vt:lpstr>Futura LT Book</vt:lpstr>
      <vt:lpstr>思源宋体 CN Heavy</vt:lpstr>
      <vt:lpstr>Arial</vt:lpstr>
      <vt:lpstr>Calibri</vt:lpstr>
      <vt:lpstr>Calibri Light</vt:lpstr>
      <vt:lpstr>Times New Roman</vt:lpstr>
      <vt:lpstr>Office Theme</vt:lpstr>
      <vt:lpstr>PowerPoint 簡報</vt:lpstr>
      <vt:lpstr>滿有憐憫的被子</vt:lpstr>
      <vt:lpstr>滿有憐憫的被子</vt:lpstr>
      <vt:lpstr>滿有憐憫的被子</vt:lpstr>
      <vt:lpstr>理解憐憫</vt:lpstr>
      <vt:lpstr>理解憐憫</vt:lpstr>
      <vt:lpstr> </vt:lpstr>
      <vt:lpstr> </vt:lpstr>
      <vt:lpstr> </vt:lpstr>
      <vt:lpstr> </vt:lpstr>
      <vt:lpstr> </vt:lpstr>
      <vt:lpstr>耶穌——展現憐憫的榜樣</vt:lpstr>
      <vt:lpstr>耶穌——展現憐憫的榜樣</vt:lpstr>
      <vt:lpstr>〈馬太福音〉9:36</vt:lpstr>
      <vt:lpstr>PowerPoint 簡報</vt:lpstr>
      <vt:lpstr>PowerPoint 簡報</vt:lpstr>
      <vt:lpstr>PowerPoint 簡報</vt:lpstr>
      <vt:lpstr>好撒馬利亞人的故事 怎樣教會我們理解憐憫？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我們也可以成為好撒馬利亞人</vt:lpstr>
      <vt:lpstr>PowerPoint 簡報</vt:lpstr>
      <vt:lpstr>PowerPoint 簡報</vt:lpstr>
      <vt:lpstr>憐憫表達真正的宗教</vt:lpstr>
      <vt:lpstr>PowerPoint 簡報</vt:lpstr>
      <vt:lpstr>PowerPoint 簡報</vt:lpstr>
      <vt:lpstr>懷愛倫寫道：</vt:lpstr>
      <vt:lpstr>她續寫道：</vt:lpstr>
      <vt:lpstr>成為滿有憐憫的門徒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人人都需要憐憫</vt:lpstr>
      <vt:lpstr>人人都需要憐憫</vt:lpstr>
      <vt:lpstr>小小憐憫，大大作用</vt:lpstr>
      <vt:lpstr>PowerPoint 簡報</vt:lpstr>
      <vt:lpstr>PowerPoint 簡報</vt:lpstr>
      <vt:lpstr>PowerPoint 簡報</vt:lpstr>
      <vt:lpstr>PowerPoint 簡報</vt:lpstr>
      <vt:lpstr>研究人員 從世界各地探究最佳的領導風格。</vt:lpstr>
      <vt:lpstr>一個充滿憐憫的挑戰</vt:lpstr>
      <vt:lpstr>PowerPoint 簡報</vt:lpstr>
      <vt:lpstr>終結暴力與虐待</vt:lpstr>
      <vt:lpstr>終結暴力與虐待</vt:lpstr>
      <vt:lpstr>終結暴力與虐待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God’s love</dc:title>
  <dc:creator>Erika Miike</dc:creator>
  <cp:lastModifiedBy>eliatong</cp:lastModifiedBy>
  <cp:revision>112</cp:revision>
  <dcterms:created xsi:type="dcterms:W3CDTF">2023-02-14T12:16:54Z</dcterms:created>
  <dcterms:modified xsi:type="dcterms:W3CDTF">2026-07-13T05:32:53Z</dcterms:modified>
</cp:coreProperties>
</file>